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1"/>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0" r:id="rId19"/>
    <p:sldId id="421" r:id="rId20"/>
    <p:sldId id="422" r:id="rId21"/>
    <p:sldId id="426" r:id="rId22"/>
    <p:sldId id="427" r:id="rId23"/>
    <p:sldId id="428" r:id="rId24"/>
    <p:sldId id="429" r:id="rId25"/>
    <p:sldId id="430" r:id="rId26"/>
    <p:sldId id="431" r:id="rId27"/>
    <p:sldId id="432" r:id="rId28"/>
    <p:sldId id="412" r:id="rId29"/>
    <p:sldId id="413" r:id="rId30"/>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3" autoAdjust="0"/>
    <p:restoredTop sz="98133" autoAdjust="0"/>
  </p:normalViewPr>
  <p:slideViewPr>
    <p:cSldViewPr snapToGrid="0" snapToObjects="1">
      <p:cViewPr varScale="1">
        <p:scale>
          <a:sx n="107" d="100"/>
          <a:sy n="107" d="100"/>
        </p:scale>
        <p:origin x="20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03/03/2020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3/3/2020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3/3/2020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3/3/2020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3/3/2020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3/3/2020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3/3/2020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3/3/2020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3/3/2020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3/3/2020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3/3/2020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3/3/2020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3/3/2020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3/3/2020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3/3/2020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3/3/2020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3/3/2020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3/3/2020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3/3/2020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3/3/2020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28 Février 2020</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28 Février 2020</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949618E0-69F5-47CE-86BA-F61E4BD37AB4}"/>
              </a:ext>
            </a:extLst>
          </p:cNvPr>
          <p:cNvPicPr>
            <a:picLocks noChangeAspect="1"/>
          </p:cNvPicPr>
          <p:nvPr/>
        </p:nvPicPr>
        <p:blipFill>
          <a:blip r:embed="rId2"/>
          <a:stretch>
            <a:fillRect/>
          </a:stretch>
        </p:blipFill>
        <p:spPr>
          <a:xfrm>
            <a:off x="355600" y="1143000"/>
            <a:ext cx="8128000" cy="51330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AAB9BA76-EE03-4F00-AD7E-770310FF91A3}"/>
              </a:ext>
            </a:extLst>
          </p:cNvPr>
          <p:cNvPicPr>
            <a:picLocks noChangeAspect="1"/>
          </p:cNvPicPr>
          <p:nvPr/>
        </p:nvPicPr>
        <p:blipFill>
          <a:blip r:embed="rId2"/>
          <a:stretch>
            <a:fillRect/>
          </a:stretch>
        </p:blipFill>
        <p:spPr>
          <a:xfrm>
            <a:off x="355600" y="1143000"/>
            <a:ext cx="8128000" cy="47455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05C41E6D-4283-4192-AB3A-827DC74EF0BE}"/>
              </a:ext>
            </a:extLst>
          </p:cNvPr>
          <p:cNvPicPr>
            <a:picLocks noChangeAspect="1"/>
          </p:cNvPicPr>
          <p:nvPr/>
        </p:nvPicPr>
        <p:blipFill>
          <a:blip r:embed="rId2"/>
          <a:stretch>
            <a:fillRect/>
          </a:stretch>
        </p:blipFill>
        <p:spPr>
          <a:xfrm>
            <a:off x="355600" y="1143000"/>
            <a:ext cx="8128000" cy="52607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FA9C9AF3-EB48-463E-8A9D-34606A51A082}"/>
              </a:ext>
            </a:extLst>
          </p:cNvPr>
          <p:cNvPicPr>
            <a:picLocks noChangeAspect="1"/>
          </p:cNvPicPr>
          <p:nvPr/>
        </p:nvPicPr>
        <p:blipFill>
          <a:blip r:embed="rId2"/>
          <a:stretch>
            <a:fillRect/>
          </a:stretch>
        </p:blipFill>
        <p:spPr>
          <a:xfrm>
            <a:off x="355600" y="1143000"/>
            <a:ext cx="8128000" cy="5203554"/>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B0D155EE-BE00-4969-9A49-B24313B8D612}"/>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28 </a:t>
            </a:r>
            <a:r>
              <a:rPr lang="fr-FR" sz="1400" dirty="0" err="1">
                <a:latin typeface="Calibri" panose="020F0502020204030204" pitchFamily="34" charset="0"/>
              </a:rPr>
              <a:t>Fevrier</a:t>
            </a:r>
            <a:r>
              <a:rPr lang="fr-FR" sz="1400" dirty="0">
                <a:latin typeface="Calibri" panose="020F0502020204030204" pitchFamily="34" charset="0"/>
              </a:rPr>
              <a:t> 2020</a:t>
            </a:r>
          </a:p>
        </p:txBody>
      </p:sp>
      <p:pic>
        <p:nvPicPr>
          <p:cNvPr id="1026" name="Image 2">
            <a:extLst>
              <a:ext uri="{FF2B5EF4-FFF2-40B4-BE49-F238E27FC236}">
                <a16:creationId xmlns:a16="http://schemas.microsoft.com/office/drawing/2014/main" id="{50C76A5B-8340-4A0A-808B-01CDCBD91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93" y="1304645"/>
            <a:ext cx="7620001"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90ABC9EB-D45B-4F28-907D-D0EE9850B0BA}"/>
              </a:ext>
            </a:extLst>
          </p:cNvPr>
          <p:cNvPicPr>
            <a:picLocks noChangeAspect="1"/>
          </p:cNvPicPr>
          <p:nvPr/>
        </p:nvPicPr>
        <p:blipFill>
          <a:blip r:embed="rId2"/>
          <a:stretch>
            <a:fillRect/>
          </a:stretch>
        </p:blipFill>
        <p:spPr>
          <a:xfrm>
            <a:off x="355600" y="1143001"/>
            <a:ext cx="8255000" cy="4297123"/>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E903832F-C363-4C50-97E0-97EF400C450B}"/>
              </a:ext>
            </a:extLst>
          </p:cNvPr>
          <p:cNvPicPr>
            <a:picLocks noChangeAspect="1"/>
          </p:cNvPicPr>
          <p:nvPr/>
        </p:nvPicPr>
        <p:blipFill>
          <a:blip r:embed="rId2"/>
          <a:stretch>
            <a:fillRect/>
          </a:stretch>
        </p:blipFill>
        <p:spPr>
          <a:xfrm>
            <a:off x="355600" y="1143001"/>
            <a:ext cx="8128000" cy="4674069"/>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7646C535-F67A-40A6-9B86-5B04FCAC7561}"/>
              </a:ext>
            </a:extLst>
          </p:cNvPr>
          <p:cNvPicPr>
            <a:picLocks noChangeAspect="1"/>
          </p:cNvPicPr>
          <p:nvPr/>
        </p:nvPicPr>
        <p:blipFill>
          <a:blip r:embed="rId2"/>
          <a:stretch>
            <a:fillRect/>
          </a:stretch>
        </p:blipFill>
        <p:spPr>
          <a:xfrm>
            <a:off x="355600" y="1143000"/>
            <a:ext cx="8128000" cy="55597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4E37F67F-952A-494F-AAE3-01ED4B220BEF}"/>
              </a:ext>
            </a:extLst>
          </p:cNvPr>
          <p:cNvPicPr>
            <a:picLocks noChangeAspect="1"/>
          </p:cNvPicPr>
          <p:nvPr/>
        </p:nvPicPr>
        <p:blipFill>
          <a:blip r:embed="rId2"/>
          <a:stretch>
            <a:fillRect/>
          </a:stretch>
        </p:blipFill>
        <p:spPr>
          <a:xfrm>
            <a:off x="355600" y="1143000"/>
            <a:ext cx="8128000" cy="466781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44459993-5DFA-4648-B18E-2A87D57A2ECA}"/>
              </a:ext>
            </a:extLst>
          </p:cNvPr>
          <p:cNvPicPr>
            <a:picLocks noChangeAspect="1"/>
          </p:cNvPicPr>
          <p:nvPr/>
        </p:nvPicPr>
        <p:blipFill>
          <a:blip r:embed="rId2"/>
          <a:stretch>
            <a:fillRect/>
          </a:stretch>
        </p:blipFill>
        <p:spPr>
          <a:xfrm>
            <a:off x="355600" y="1143000"/>
            <a:ext cx="8128000" cy="542609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4E7D1B32-DA47-45C0-BDBC-31AAC697116D}"/>
              </a:ext>
            </a:extLst>
          </p:cNvPr>
          <p:cNvPicPr>
            <a:picLocks noChangeAspect="1"/>
          </p:cNvPicPr>
          <p:nvPr/>
        </p:nvPicPr>
        <p:blipFill>
          <a:blip r:embed="rId2"/>
          <a:stretch>
            <a:fillRect/>
          </a:stretch>
        </p:blipFill>
        <p:spPr>
          <a:xfrm>
            <a:off x="355600" y="1143000"/>
            <a:ext cx="8128000" cy="558196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B0522A40-E67C-45E2-BB9E-388ECD3FDCBD}"/>
              </a:ext>
            </a:extLst>
          </p:cNvPr>
          <p:cNvPicPr>
            <a:picLocks noChangeAspect="1"/>
          </p:cNvPicPr>
          <p:nvPr/>
        </p:nvPicPr>
        <p:blipFill>
          <a:blip r:embed="rId2"/>
          <a:stretch>
            <a:fillRect/>
          </a:stretch>
        </p:blipFill>
        <p:spPr>
          <a:xfrm>
            <a:off x="355600" y="1143000"/>
            <a:ext cx="8128000" cy="557964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1E8B73DE-337C-4685-A6E4-3EF3763AC0DF}"/>
              </a:ext>
            </a:extLst>
          </p:cNvPr>
          <p:cNvPicPr>
            <a:picLocks noChangeAspect="1"/>
          </p:cNvPicPr>
          <p:nvPr/>
        </p:nvPicPr>
        <p:blipFill>
          <a:blip r:embed="rId2"/>
          <a:stretch>
            <a:fillRect/>
          </a:stretch>
        </p:blipFill>
        <p:spPr>
          <a:xfrm>
            <a:off x="355600" y="1337310"/>
            <a:ext cx="7302500" cy="5059766"/>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98BC8595-5D22-4AB5-BB7E-81273352A048}"/>
              </a:ext>
            </a:extLst>
          </p:cNvPr>
          <p:cNvPicPr>
            <a:picLocks noChangeAspect="1"/>
          </p:cNvPicPr>
          <p:nvPr/>
        </p:nvPicPr>
        <p:blipFill>
          <a:blip r:embed="rId2"/>
          <a:stretch>
            <a:fillRect/>
          </a:stretch>
        </p:blipFill>
        <p:spPr>
          <a:xfrm>
            <a:off x="355600" y="1337310"/>
            <a:ext cx="7302500" cy="4960749"/>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B76EA729-A5A1-4955-A082-D42A1BB6918E}"/>
              </a:ext>
            </a:extLst>
          </p:cNvPr>
          <p:cNvPicPr>
            <a:picLocks noChangeAspect="1"/>
          </p:cNvPicPr>
          <p:nvPr/>
        </p:nvPicPr>
        <p:blipFill>
          <a:blip r:embed="rId3"/>
          <a:stretch>
            <a:fillRect/>
          </a:stretch>
        </p:blipFill>
        <p:spPr>
          <a:xfrm>
            <a:off x="355600" y="1143000"/>
            <a:ext cx="7302500" cy="207936"/>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8EEE0449-5FA9-4B78-A583-EAF006D5A98D}"/>
              </a:ext>
            </a:extLst>
          </p:cNvPr>
          <p:cNvPicPr>
            <a:picLocks noChangeAspect="1"/>
          </p:cNvPicPr>
          <p:nvPr/>
        </p:nvPicPr>
        <p:blipFill>
          <a:blip r:embed="rId2"/>
          <a:stretch>
            <a:fillRect/>
          </a:stretch>
        </p:blipFill>
        <p:spPr>
          <a:xfrm>
            <a:off x="355600" y="1143000"/>
            <a:ext cx="7302500" cy="4960749"/>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E7048F7B-1857-40FF-AB0F-29372F5CE8F4}"/>
              </a:ext>
            </a:extLst>
          </p:cNvPr>
          <p:cNvPicPr>
            <a:picLocks noChangeAspect="1"/>
          </p:cNvPicPr>
          <p:nvPr/>
        </p:nvPicPr>
        <p:blipFill>
          <a:blip r:embed="rId3"/>
          <a:stretch>
            <a:fillRect/>
          </a:stretch>
        </p:blipFill>
        <p:spPr>
          <a:xfrm>
            <a:off x="355600" y="1143000"/>
            <a:ext cx="7302500" cy="207936"/>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BE11A0DA-BD7D-47E8-A9E9-D4BCE7712832}"/>
              </a:ext>
            </a:extLst>
          </p:cNvPr>
          <p:cNvPicPr>
            <a:picLocks noChangeAspect="1"/>
          </p:cNvPicPr>
          <p:nvPr/>
        </p:nvPicPr>
        <p:blipFill>
          <a:blip r:embed="rId2"/>
          <a:stretch>
            <a:fillRect/>
          </a:stretch>
        </p:blipFill>
        <p:spPr>
          <a:xfrm>
            <a:off x="355600" y="1143000"/>
            <a:ext cx="7302500" cy="4960749"/>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E0569E1A-FC1D-4DC0-84EB-C5CAD58AA0C5}"/>
              </a:ext>
            </a:extLst>
          </p:cNvPr>
          <p:cNvPicPr>
            <a:picLocks noChangeAspect="1"/>
          </p:cNvPicPr>
          <p:nvPr/>
        </p:nvPicPr>
        <p:blipFill>
          <a:blip r:embed="rId3"/>
          <a:stretch>
            <a:fillRect/>
          </a:stretch>
        </p:blipFill>
        <p:spPr>
          <a:xfrm>
            <a:off x="355600" y="1143000"/>
            <a:ext cx="7302500" cy="207936"/>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DD207474-58C4-43DD-9557-2BD66C86A2F8}"/>
              </a:ext>
            </a:extLst>
          </p:cNvPr>
          <p:cNvPicPr>
            <a:picLocks noChangeAspect="1"/>
          </p:cNvPicPr>
          <p:nvPr/>
        </p:nvPicPr>
        <p:blipFill>
          <a:blip r:embed="rId2"/>
          <a:stretch>
            <a:fillRect/>
          </a:stretch>
        </p:blipFill>
        <p:spPr>
          <a:xfrm>
            <a:off x="355600" y="1143000"/>
            <a:ext cx="7302500" cy="1693190"/>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2D7F8CD5-DC9E-4A66-92AC-A8B76181C080}"/>
              </a:ext>
            </a:extLst>
          </p:cNvPr>
          <p:cNvPicPr>
            <a:picLocks noChangeAspect="1"/>
          </p:cNvPicPr>
          <p:nvPr/>
        </p:nvPicPr>
        <p:blipFill>
          <a:blip r:embed="rId3"/>
          <a:stretch>
            <a:fillRect/>
          </a:stretch>
        </p:blipFill>
        <p:spPr>
          <a:xfrm>
            <a:off x="355600" y="1143000"/>
            <a:ext cx="7302500" cy="207936"/>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36E98F61-9846-417D-9044-3B1EFA552235}"/>
              </a:ext>
            </a:extLst>
          </p:cNvPr>
          <p:cNvPicPr>
            <a:picLocks noChangeAspect="1"/>
          </p:cNvPicPr>
          <p:nvPr/>
        </p:nvPicPr>
        <p:blipFill>
          <a:blip r:embed="rId2"/>
          <a:stretch>
            <a:fillRect/>
          </a:stretch>
        </p:blipFill>
        <p:spPr>
          <a:xfrm>
            <a:off x="355600" y="1143001"/>
            <a:ext cx="8128000" cy="554485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37DDE8D6-B2E3-49D3-9DA3-93C431540C30}"/>
              </a:ext>
            </a:extLst>
          </p:cNvPr>
          <p:cNvPicPr>
            <a:picLocks noChangeAspect="1"/>
          </p:cNvPicPr>
          <p:nvPr/>
        </p:nvPicPr>
        <p:blipFill>
          <a:blip r:embed="rId2"/>
          <a:stretch>
            <a:fillRect/>
          </a:stretch>
        </p:blipFill>
        <p:spPr>
          <a:xfrm>
            <a:off x="355600" y="1143000"/>
            <a:ext cx="8128000" cy="469645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77223BFF-87B3-42C2-9C1E-F049C1790708}"/>
              </a:ext>
            </a:extLst>
          </p:cNvPr>
          <p:cNvPicPr>
            <a:picLocks noChangeAspect="1"/>
          </p:cNvPicPr>
          <p:nvPr/>
        </p:nvPicPr>
        <p:blipFill>
          <a:blip r:embed="rId2"/>
          <a:stretch>
            <a:fillRect/>
          </a:stretch>
        </p:blipFill>
        <p:spPr>
          <a:xfrm>
            <a:off x="355600" y="1143000"/>
            <a:ext cx="8128000" cy="5541484"/>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D468B5A7-8712-498E-80C7-828763CF63ED}"/>
              </a:ext>
            </a:extLst>
          </p:cNvPr>
          <p:cNvPicPr>
            <a:picLocks noChangeAspect="1"/>
          </p:cNvPicPr>
          <p:nvPr/>
        </p:nvPicPr>
        <p:blipFill>
          <a:blip r:embed="rId2"/>
          <a:stretch>
            <a:fillRect/>
          </a:stretch>
        </p:blipFill>
        <p:spPr>
          <a:xfrm>
            <a:off x="355600" y="1143001"/>
            <a:ext cx="8128000" cy="5440169"/>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1BDD6016-6302-4308-B96A-6219B1600013}"/>
              </a:ext>
            </a:extLst>
          </p:cNvPr>
          <p:cNvPicPr>
            <a:picLocks noChangeAspect="1"/>
          </p:cNvPicPr>
          <p:nvPr/>
        </p:nvPicPr>
        <p:blipFill>
          <a:blip r:embed="rId2"/>
          <a:stretch>
            <a:fillRect/>
          </a:stretch>
        </p:blipFill>
        <p:spPr>
          <a:xfrm>
            <a:off x="355600" y="1143000"/>
            <a:ext cx="8128000" cy="55350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7C8BCCDB-BA54-47E4-8408-DED1646A6D97}"/>
              </a:ext>
            </a:extLst>
          </p:cNvPr>
          <p:cNvPicPr>
            <a:picLocks noChangeAspect="1"/>
          </p:cNvPicPr>
          <p:nvPr/>
        </p:nvPicPr>
        <p:blipFill>
          <a:blip r:embed="rId2"/>
          <a:stretch>
            <a:fillRect/>
          </a:stretch>
        </p:blipFill>
        <p:spPr>
          <a:xfrm>
            <a:off x="355600" y="1143001"/>
            <a:ext cx="7178688"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1C61684C-F568-4252-89CD-47C6F2AD8B65}"/>
              </a:ext>
            </a:extLst>
          </p:cNvPr>
          <p:cNvPicPr>
            <a:picLocks noChangeAspect="1"/>
          </p:cNvPicPr>
          <p:nvPr/>
        </p:nvPicPr>
        <p:blipFill>
          <a:blip r:embed="rId2"/>
          <a:stretch>
            <a:fillRect/>
          </a:stretch>
        </p:blipFill>
        <p:spPr>
          <a:xfrm>
            <a:off x="355600" y="1143000"/>
            <a:ext cx="8128000" cy="4767631"/>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6896</TotalTime>
  <Words>709</Words>
  <Application>Microsoft Office PowerPoint</Application>
  <PresentationFormat>Affichage à l'écran (4:3)</PresentationFormat>
  <Paragraphs>66</Paragraphs>
  <Slides>28</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768</cp:revision>
  <cp:lastPrinted>2012-02-20T10:18:09Z</cp:lastPrinted>
  <dcterms:created xsi:type="dcterms:W3CDTF">2010-04-23T15:09:35Z</dcterms:created>
  <dcterms:modified xsi:type="dcterms:W3CDTF">2020-03-03T15:01:08Z</dcterms:modified>
</cp:coreProperties>
</file>