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32"/>
  </p:notesMasterIdLst>
  <p:sldIdLst>
    <p:sldId id="315" r:id="rId3"/>
    <p:sldId id="415" r:id="rId4"/>
    <p:sldId id="416" r:id="rId5"/>
    <p:sldId id="417" r:id="rId6"/>
    <p:sldId id="433" r:id="rId7"/>
    <p:sldId id="434" r:id="rId8"/>
    <p:sldId id="418" r:id="rId9"/>
    <p:sldId id="419" r:id="rId10"/>
    <p:sldId id="410" r:id="rId11"/>
    <p:sldId id="403" r:id="rId12"/>
    <p:sldId id="409" r:id="rId13"/>
    <p:sldId id="405" r:id="rId14"/>
    <p:sldId id="404" r:id="rId15"/>
    <p:sldId id="414" r:id="rId16"/>
    <p:sldId id="423" r:id="rId17"/>
    <p:sldId id="424" r:id="rId18"/>
    <p:sldId id="425" r:id="rId19"/>
    <p:sldId id="420" r:id="rId20"/>
    <p:sldId id="421" r:id="rId21"/>
    <p:sldId id="422" r:id="rId22"/>
    <p:sldId id="426" r:id="rId23"/>
    <p:sldId id="427" r:id="rId24"/>
    <p:sldId id="428" r:id="rId25"/>
    <p:sldId id="429" r:id="rId26"/>
    <p:sldId id="430" r:id="rId27"/>
    <p:sldId id="431" r:id="rId28"/>
    <p:sldId id="432" r:id="rId29"/>
    <p:sldId id="412" r:id="rId30"/>
    <p:sldId id="413" r:id="rId31"/>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8133" autoAdjust="0"/>
  </p:normalViewPr>
  <p:slideViewPr>
    <p:cSldViewPr snapToGrid="0" snapToObjects="1">
      <p:cViewPr varScale="1">
        <p:scale>
          <a:sx n="107" d="100"/>
          <a:sy n="107" d="100"/>
        </p:scale>
        <p:origin x="200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03/06/2020</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6/3/2020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6/3/2020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6/3/2020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6/3/2020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6/3/2020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6/3/2020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6/3/2020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6/3/2020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6/3/2020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6/3/2020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6/3/2020</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6/3/2020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6/3/2020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6/3/2020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6/3/2020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6/3/2020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6/3/2020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6/3/2020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6/3/2020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29 Mai 2020</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29 Mai 2020</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91D8DED6-3622-4928-B7BE-BCC13D90B717}"/>
              </a:ext>
            </a:extLst>
          </p:cNvPr>
          <p:cNvPicPr>
            <a:picLocks noChangeAspect="1"/>
          </p:cNvPicPr>
          <p:nvPr/>
        </p:nvPicPr>
        <p:blipFill>
          <a:blip r:embed="rId2"/>
          <a:stretch>
            <a:fillRect/>
          </a:stretch>
        </p:blipFill>
        <p:spPr>
          <a:xfrm>
            <a:off x="355600" y="1143000"/>
            <a:ext cx="8128000" cy="51361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VSDC">
            <a:extLst>
              <a:ext uri="{FF2B5EF4-FFF2-40B4-BE49-F238E27FC236}">
                <a16:creationId xmlns:a16="http://schemas.microsoft.com/office/drawing/2014/main" id="{2B96DF54-4BD3-44A1-8F84-D840B05DF6F1}"/>
              </a:ext>
            </a:extLst>
          </p:cNvPr>
          <p:cNvPicPr>
            <a:picLocks noChangeAspect="1"/>
          </p:cNvPicPr>
          <p:nvPr/>
        </p:nvPicPr>
        <p:blipFill>
          <a:blip r:embed="rId2"/>
          <a:stretch>
            <a:fillRect/>
          </a:stretch>
        </p:blipFill>
        <p:spPr>
          <a:xfrm>
            <a:off x="355600" y="1143000"/>
            <a:ext cx="8128000" cy="47457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3A1426C1-F39F-47FA-9AC8-288490E9921A}"/>
              </a:ext>
            </a:extLst>
          </p:cNvPr>
          <p:cNvPicPr>
            <a:picLocks noChangeAspect="1"/>
          </p:cNvPicPr>
          <p:nvPr/>
        </p:nvPicPr>
        <p:blipFill>
          <a:blip r:embed="rId2"/>
          <a:stretch>
            <a:fillRect/>
          </a:stretch>
        </p:blipFill>
        <p:spPr>
          <a:xfrm>
            <a:off x="355600" y="1143000"/>
            <a:ext cx="8128000" cy="52552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6C31DE72-9725-4706-B6C5-78AE84C37E19}"/>
              </a:ext>
            </a:extLst>
          </p:cNvPr>
          <p:cNvPicPr>
            <a:picLocks noChangeAspect="1"/>
          </p:cNvPicPr>
          <p:nvPr/>
        </p:nvPicPr>
        <p:blipFill>
          <a:blip r:embed="rId2"/>
          <a:stretch>
            <a:fillRect/>
          </a:stretch>
        </p:blipFill>
        <p:spPr>
          <a:xfrm>
            <a:off x="355600" y="1143000"/>
            <a:ext cx="8128000" cy="5198991"/>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3" name="DurationEUR">
            <a:extLst>
              <a:ext uri="{FF2B5EF4-FFF2-40B4-BE49-F238E27FC236}">
                <a16:creationId xmlns:a16="http://schemas.microsoft.com/office/drawing/2014/main" id="{05A6C661-D939-4879-A696-8D814FC6CA13}"/>
              </a:ext>
            </a:extLst>
          </p:cNvPr>
          <p:cNvPicPr>
            <a:picLocks noChangeAspect="1"/>
          </p:cNvPicPr>
          <p:nvPr/>
        </p:nvPicPr>
        <p:blipFill>
          <a:blip r:embed="rId3"/>
          <a:stretch>
            <a:fillRect/>
          </a:stretch>
        </p:blipFill>
        <p:spPr>
          <a:xfrm>
            <a:off x="6471920" y="2571751"/>
            <a:ext cx="2540000" cy="1796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98167"/>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sp>
        <p:nvSpPr>
          <p:cNvPr id="7" name="ZoneTexte 6">
            <a:extLst>
              <a:ext uri="{FF2B5EF4-FFF2-40B4-BE49-F238E27FC236}">
                <a16:creationId xmlns:a16="http://schemas.microsoft.com/office/drawing/2014/main" id="{418C2D67-FD9D-4638-AC93-F32B9E509C17}"/>
              </a:ext>
            </a:extLst>
          </p:cNvPr>
          <p:cNvSpPr txBox="1"/>
          <p:nvPr/>
        </p:nvSpPr>
        <p:spPr>
          <a:xfrm>
            <a:off x="6387905" y="6362061"/>
            <a:ext cx="2074777"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au 29 Mai 2020</a:t>
            </a:r>
          </a:p>
        </p:txBody>
      </p:sp>
      <p:pic>
        <p:nvPicPr>
          <p:cNvPr id="1026" name="Image 2">
            <a:extLst>
              <a:ext uri="{FF2B5EF4-FFF2-40B4-BE49-F238E27FC236}">
                <a16:creationId xmlns:a16="http://schemas.microsoft.com/office/drawing/2014/main" id="{D39FBF29-4155-498F-A115-5CBBD4FA9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98" y="1220019"/>
            <a:ext cx="7930684" cy="495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007CD52A-5319-4ACE-8C40-945D0878608A}"/>
              </a:ext>
            </a:extLst>
          </p:cNvPr>
          <p:cNvPicPr>
            <a:picLocks noChangeAspect="1"/>
          </p:cNvPicPr>
          <p:nvPr/>
        </p:nvPicPr>
        <p:blipFill>
          <a:blip r:embed="rId2"/>
          <a:stretch>
            <a:fillRect/>
          </a:stretch>
        </p:blipFill>
        <p:spPr>
          <a:xfrm>
            <a:off x="355600" y="1143001"/>
            <a:ext cx="8255000" cy="4297123"/>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SYNTH">
            <a:extLst>
              <a:ext uri="{FF2B5EF4-FFF2-40B4-BE49-F238E27FC236}">
                <a16:creationId xmlns:a16="http://schemas.microsoft.com/office/drawing/2014/main" id="{91C670C0-B89A-4212-BB38-CF4736E3F5FC}"/>
              </a:ext>
            </a:extLst>
          </p:cNvPr>
          <p:cNvPicPr>
            <a:picLocks noChangeAspect="1"/>
          </p:cNvPicPr>
          <p:nvPr/>
        </p:nvPicPr>
        <p:blipFill>
          <a:blip r:embed="rId2"/>
          <a:stretch>
            <a:fillRect/>
          </a:stretch>
        </p:blipFill>
        <p:spPr>
          <a:xfrm>
            <a:off x="355600" y="1143001"/>
            <a:ext cx="8255000" cy="2927403"/>
          </a:xfrm>
          <a:prstGeom prst="rect">
            <a:avLst/>
          </a:prstGeom>
        </p:spPr>
      </p:pic>
      <p:sp>
        <p:nvSpPr>
          <p:cNvPr id="3" name="Titre DTSYNTH"/>
          <p:cNvSpPr txBox="1"/>
          <p:nvPr/>
        </p:nvSpPr>
        <p:spPr>
          <a:xfrm>
            <a:off x="2324100" y="527566"/>
            <a:ext cx="4895850" cy="369332"/>
          </a:xfrm>
          <a:prstGeom prst="rect">
            <a:avLst/>
          </a:prstGeom>
          <a:noFill/>
        </p:spPr>
        <p:txBody>
          <a:bodyPr wrap="square" rtlCol="0">
            <a:spAutoFit/>
          </a:bodyPr>
          <a:lstStyle/>
          <a:p>
            <a:pPr algn="ctr"/>
            <a:r>
              <a:rPr lang="fr-FR" dirty="0"/>
              <a:t>Détail de la dette Synthétique</a:t>
            </a:r>
            <a:endParaRPr lang="en-US" dirty="0"/>
          </a:p>
        </p:txBody>
      </p:sp>
    </p:spTree>
    <p:extLst>
      <p:ext uri="{BB962C8B-B14F-4D97-AF65-F5344CB8AC3E}">
        <p14:creationId xmlns:p14="http://schemas.microsoft.com/office/powerpoint/2010/main" val="181761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95359559-9327-4A10-806F-F8E7EB4D47B6}"/>
              </a:ext>
            </a:extLst>
          </p:cNvPr>
          <p:cNvPicPr>
            <a:picLocks noChangeAspect="1"/>
          </p:cNvPicPr>
          <p:nvPr/>
        </p:nvPicPr>
        <p:blipFill>
          <a:blip r:embed="rId2"/>
          <a:stretch>
            <a:fillRect/>
          </a:stretch>
        </p:blipFill>
        <p:spPr>
          <a:xfrm>
            <a:off x="355600" y="1143000"/>
            <a:ext cx="8128000" cy="4674026"/>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9426F1EA-A6AC-4AEF-94DD-D56BEFB50D9B}"/>
              </a:ext>
            </a:extLst>
          </p:cNvPr>
          <p:cNvPicPr>
            <a:picLocks noChangeAspect="1"/>
          </p:cNvPicPr>
          <p:nvPr/>
        </p:nvPicPr>
        <p:blipFill>
          <a:blip r:embed="rId2"/>
          <a:stretch>
            <a:fillRect/>
          </a:stretch>
        </p:blipFill>
        <p:spPr>
          <a:xfrm>
            <a:off x="355600" y="1143001"/>
            <a:ext cx="8128000" cy="5564325"/>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E16B957C-F28B-4875-91DD-B1A39E826E34}"/>
              </a:ext>
            </a:extLst>
          </p:cNvPr>
          <p:cNvPicPr>
            <a:picLocks noChangeAspect="1"/>
          </p:cNvPicPr>
          <p:nvPr/>
        </p:nvPicPr>
        <p:blipFill>
          <a:blip r:embed="rId2"/>
          <a:stretch>
            <a:fillRect/>
          </a:stretch>
        </p:blipFill>
        <p:spPr>
          <a:xfrm>
            <a:off x="355600" y="1143000"/>
            <a:ext cx="8128000" cy="5428164"/>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TVNAnoFloor">
            <a:extLst>
              <a:ext uri="{FF2B5EF4-FFF2-40B4-BE49-F238E27FC236}">
                <a16:creationId xmlns:a16="http://schemas.microsoft.com/office/drawing/2014/main" id="{7BDE6E07-096F-4C8C-8949-C28E72C4CDCD}"/>
              </a:ext>
            </a:extLst>
          </p:cNvPr>
          <p:cNvPicPr>
            <a:picLocks noChangeAspect="1"/>
          </p:cNvPicPr>
          <p:nvPr/>
        </p:nvPicPr>
        <p:blipFill>
          <a:blip r:embed="rId2"/>
          <a:stretch>
            <a:fillRect/>
          </a:stretch>
        </p:blipFill>
        <p:spPr>
          <a:xfrm>
            <a:off x="355600" y="1143000"/>
            <a:ext cx="8128000" cy="467159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TV N/A</a:t>
            </a:r>
          </a:p>
        </p:txBody>
      </p:sp>
    </p:spTree>
    <p:extLst>
      <p:ext uri="{BB962C8B-B14F-4D97-AF65-F5344CB8AC3E}">
        <p14:creationId xmlns:p14="http://schemas.microsoft.com/office/powerpoint/2010/main" val="169982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1">
            <a:extLst>
              <a:ext uri="{FF2B5EF4-FFF2-40B4-BE49-F238E27FC236}">
                <a16:creationId xmlns:a16="http://schemas.microsoft.com/office/drawing/2014/main" id="{FF03B0F6-C060-4E54-8EC6-1B9A23E3DAC0}"/>
              </a:ext>
            </a:extLst>
          </p:cNvPr>
          <p:cNvPicPr>
            <a:picLocks noChangeAspect="1"/>
          </p:cNvPicPr>
          <p:nvPr/>
        </p:nvPicPr>
        <p:blipFill>
          <a:blip r:embed="rId2"/>
          <a:stretch>
            <a:fillRect/>
          </a:stretch>
        </p:blipFill>
        <p:spPr>
          <a:xfrm>
            <a:off x="355600" y="1143000"/>
            <a:ext cx="8128000" cy="558132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226200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2">
            <a:extLst>
              <a:ext uri="{FF2B5EF4-FFF2-40B4-BE49-F238E27FC236}">
                <a16:creationId xmlns:a16="http://schemas.microsoft.com/office/drawing/2014/main" id="{FBF9E1A7-DFFC-4666-971A-641B9E0C4459}"/>
              </a:ext>
            </a:extLst>
          </p:cNvPr>
          <p:cNvPicPr>
            <a:picLocks noChangeAspect="1"/>
          </p:cNvPicPr>
          <p:nvPr/>
        </p:nvPicPr>
        <p:blipFill>
          <a:blip r:embed="rId2"/>
          <a:stretch>
            <a:fillRect/>
          </a:stretch>
        </p:blipFill>
        <p:spPr>
          <a:xfrm>
            <a:off x="355600" y="1143000"/>
            <a:ext cx="8128000" cy="557738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363169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EUR">
            <a:extLst>
              <a:ext uri="{FF2B5EF4-FFF2-40B4-BE49-F238E27FC236}">
                <a16:creationId xmlns:a16="http://schemas.microsoft.com/office/drawing/2014/main" id="{65FEB784-9943-46E9-84BF-A1B65518DA83}"/>
              </a:ext>
            </a:extLst>
          </p:cNvPr>
          <p:cNvPicPr>
            <a:picLocks noChangeAspect="1"/>
          </p:cNvPicPr>
          <p:nvPr/>
        </p:nvPicPr>
        <p:blipFill>
          <a:blip r:embed="rId2"/>
          <a:stretch>
            <a:fillRect/>
          </a:stretch>
        </p:blipFill>
        <p:spPr>
          <a:xfrm>
            <a:off x="355600" y="1337310"/>
            <a:ext cx="7302500" cy="4626879"/>
          </a:xfrm>
          <a:prstGeom prst="rect">
            <a:avLst/>
          </a:prstGeom>
        </p:spPr>
      </p:pic>
      <p:sp>
        <p:nvSpPr>
          <p:cNvPr id="3" name="Detail Dette Taux Fixe Tab 1"/>
          <p:cNvSpPr txBox="1"/>
          <p:nvPr/>
        </p:nvSpPr>
        <p:spPr>
          <a:xfrm>
            <a:off x="2324100" y="527566"/>
            <a:ext cx="4895850" cy="369332"/>
          </a:xfrm>
          <a:prstGeom prst="rect">
            <a:avLst/>
          </a:prstGeom>
          <a:noFill/>
        </p:spPr>
        <p:txBody>
          <a:bodyPr wrap="square" rtlCol="0">
            <a:spAutoFit/>
          </a:bodyPr>
          <a:lstStyle/>
          <a:p>
            <a:pPr algn="ctr"/>
            <a:r>
              <a:rPr lang="fr-CH"/>
              <a:t>Detail Dette Taux Fixe (1/5)</a:t>
            </a:r>
            <a:endParaRPr lang="en-US" dirty="0"/>
          </a:p>
        </p:txBody>
      </p:sp>
    </p:spTree>
    <p:extLst>
      <p:ext uri="{BB962C8B-B14F-4D97-AF65-F5344CB8AC3E}">
        <p14:creationId xmlns:p14="http://schemas.microsoft.com/office/powerpoint/2010/main" val="35639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D1578AF5-5A86-4C43-A07B-5DB4EF9AFD21}"/>
              </a:ext>
            </a:extLst>
          </p:cNvPr>
          <p:cNvPicPr>
            <a:picLocks noChangeAspect="1"/>
          </p:cNvPicPr>
          <p:nvPr/>
        </p:nvPicPr>
        <p:blipFill>
          <a:blip r:embed="rId2"/>
          <a:stretch>
            <a:fillRect/>
          </a:stretch>
        </p:blipFill>
        <p:spPr>
          <a:xfrm>
            <a:off x="355600" y="1337311"/>
            <a:ext cx="7302500" cy="4536333"/>
          </a:xfrm>
          <a:prstGeom prst="rect">
            <a:avLst/>
          </a:prstGeom>
        </p:spPr>
      </p:pic>
      <p:sp>
        <p:nvSpPr>
          <p:cNvPr id="3" name="Detail Dette Taux Fixe Tab 2"/>
          <p:cNvSpPr txBox="1"/>
          <p:nvPr/>
        </p:nvSpPr>
        <p:spPr>
          <a:xfrm>
            <a:off x="2324100" y="527566"/>
            <a:ext cx="4895850" cy="369332"/>
          </a:xfrm>
          <a:prstGeom prst="rect">
            <a:avLst/>
          </a:prstGeom>
          <a:noFill/>
        </p:spPr>
        <p:txBody>
          <a:bodyPr wrap="square" rtlCol="0">
            <a:spAutoFit/>
          </a:bodyPr>
          <a:lstStyle/>
          <a:p>
            <a:pPr algn="ctr"/>
            <a:r>
              <a:rPr lang="fr-CH"/>
              <a:t>Detail Dette Taux Fixe (2/5)</a:t>
            </a:r>
            <a:endParaRPr lang="en-US" dirty="0"/>
          </a:p>
        </p:txBody>
      </p:sp>
      <p:pic>
        <p:nvPicPr>
          <p:cNvPr id="2" name="Image 1">
            <a:extLst>
              <a:ext uri="{FF2B5EF4-FFF2-40B4-BE49-F238E27FC236}">
                <a16:creationId xmlns:a16="http://schemas.microsoft.com/office/drawing/2014/main" id="{1A007B22-E4AA-4781-A744-199BFE123B12}"/>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82488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CB910909-5FB7-4636-BAE6-7BCB3BA0958F}"/>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3"/>
          <p:cNvSpPr txBox="1"/>
          <p:nvPr/>
        </p:nvSpPr>
        <p:spPr>
          <a:xfrm>
            <a:off x="2324100" y="527566"/>
            <a:ext cx="4895850" cy="369332"/>
          </a:xfrm>
          <a:prstGeom prst="rect">
            <a:avLst/>
          </a:prstGeom>
          <a:noFill/>
        </p:spPr>
        <p:txBody>
          <a:bodyPr wrap="square" rtlCol="0">
            <a:spAutoFit/>
          </a:bodyPr>
          <a:lstStyle/>
          <a:p>
            <a:pPr algn="ctr"/>
            <a:r>
              <a:rPr lang="fr-CH"/>
              <a:t>Detail Dette Taux Fixe (3/5)</a:t>
            </a:r>
            <a:endParaRPr lang="en-US" dirty="0"/>
          </a:p>
        </p:txBody>
      </p:sp>
      <p:pic>
        <p:nvPicPr>
          <p:cNvPr id="2" name="Image 1">
            <a:extLst>
              <a:ext uri="{FF2B5EF4-FFF2-40B4-BE49-F238E27FC236}">
                <a16:creationId xmlns:a16="http://schemas.microsoft.com/office/drawing/2014/main" id="{4C042142-1BE7-424F-B951-BF79ACE31A2A}"/>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287740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26B1B2C1-15C1-4A00-86AB-7FDFBA954732}"/>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4"/>
          <p:cNvSpPr txBox="1"/>
          <p:nvPr/>
        </p:nvSpPr>
        <p:spPr>
          <a:xfrm>
            <a:off x="2324100" y="527566"/>
            <a:ext cx="4895850" cy="369332"/>
          </a:xfrm>
          <a:prstGeom prst="rect">
            <a:avLst/>
          </a:prstGeom>
          <a:noFill/>
        </p:spPr>
        <p:txBody>
          <a:bodyPr wrap="square" rtlCol="0">
            <a:spAutoFit/>
          </a:bodyPr>
          <a:lstStyle/>
          <a:p>
            <a:pPr algn="ctr"/>
            <a:r>
              <a:rPr lang="fr-CH"/>
              <a:t>Detail Dette Taux Fixe (4/5)</a:t>
            </a:r>
            <a:endParaRPr lang="en-US" dirty="0"/>
          </a:p>
        </p:txBody>
      </p:sp>
      <p:pic>
        <p:nvPicPr>
          <p:cNvPr id="2" name="Image 1">
            <a:extLst>
              <a:ext uri="{FF2B5EF4-FFF2-40B4-BE49-F238E27FC236}">
                <a16:creationId xmlns:a16="http://schemas.microsoft.com/office/drawing/2014/main" id="{CF8FB2EF-1950-43EB-8292-1DA4C21A7050}"/>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164282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AFF7F0CF-439A-49B2-9D9A-B0C15BAEA438}"/>
              </a:ext>
            </a:extLst>
          </p:cNvPr>
          <p:cNvPicPr>
            <a:picLocks noChangeAspect="1"/>
          </p:cNvPicPr>
          <p:nvPr/>
        </p:nvPicPr>
        <p:blipFill>
          <a:blip r:embed="rId2"/>
          <a:stretch>
            <a:fillRect/>
          </a:stretch>
        </p:blipFill>
        <p:spPr>
          <a:xfrm>
            <a:off x="355600" y="1143001"/>
            <a:ext cx="7302500" cy="1638875"/>
          </a:xfrm>
          <a:prstGeom prst="rect">
            <a:avLst/>
          </a:prstGeom>
        </p:spPr>
      </p:pic>
      <p:sp>
        <p:nvSpPr>
          <p:cNvPr id="3" name="Detail Dette Taux Fixe Tab 5"/>
          <p:cNvSpPr txBox="1"/>
          <p:nvPr/>
        </p:nvSpPr>
        <p:spPr>
          <a:xfrm>
            <a:off x="2324100" y="527566"/>
            <a:ext cx="4895850" cy="369332"/>
          </a:xfrm>
          <a:prstGeom prst="rect">
            <a:avLst/>
          </a:prstGeom>
          <a:noFill/>
        </p:spPr>
        <p:txBody>
          <a:bodyPr wrap="square" rtlCol="0">
            <a:spAutoFit/>
          </a:bodyPr>
          <a:lstStyle/>
          <a:p>
            <a:pPr algn="ctr"/>
            <a:r>
              <a:rPr lang="fr-CH"/>
              <a:t>Detail Dette Taux Fixe (5/5)</a:t>
            </a:r>
            <a:endParaRPr lang="en-US" dirty="0"/>
          </a:p>
        </p:txBody>
      </p:sp>
      <p:pic>
        <p:nvPicPr>
          <p:cNvPr id="2" name="Image 1">
            <a:extLst>
              <a:ext uri="{FF2B5EF4-FFF2-40B4-BE49-F238E27FC236}">
                <a16:creationId xmlns:a16="http://schemas.microsoft.com/office/drawing/2014/main" id="{F52DC24B-F984-4FC9-9A70-20ACA8868390}"/>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45607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783B7413-2FF0-464D-8178-8FF1F1EA5AA7}"/>
              </a:ext>
            </a:extLst>
          </p:cNvPr>
          <p:cNvPicPr>
            <a:picLocks noChangeAspect="1"/>
          </p:cNvPicPr>
          <p:nvPr/>
        </p:nvPicPr>
        <p:blipFill>
          <a:blip r:embed="rId2"/>
          <a:stretch>
            <a:fillRect/>
          </a:stretch>
        </p:blipFill>
        <p:spPr>
          <a:xfrm>
            <a:off x="355600" y="1143000"/>
            <a:ext cx="8128000" cy="5543329"/>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B8638DB0-DC80-414F-9052-53C8793B337A}"/>
              </a:ext>
            </a:extLst>
          </p:cNvPr>
          <p:cNvPicPr>
            <a:picLocks noChangeAspect="1"/>
          </p:cNvPicPr>
          <p:nvPr/>
        </p:nvPicPr>
        <p:blipFill>
          <a:blip r:embed="rId2"/>
          <a:stretch>
            <a:fillRect/>
          </a:stretch>
        </p:blipFill>
        <p:spPr>
          <a:xfrm>
            <a:off x="355600" y="1143001"/>
            <a:ext cx="8128000" cy="469404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5E2BB162-79D2-4AB4-B2F4-1EF4347A3600}"/>
              </a:ext>
            </a:extLst>
          </p:cNvPr>
          <p:cNvPicPr>
            <a:picLocks noChangeAspect="1"/>
          </p:cNvPicPr>
          <p:nvPr/>
        </p:nvPicPr>
        <p:blipFill>
          <a:blip r:embed="rId2"/>
          <a:stretch>
            <a:fillRect/>
          </a:stretch>
        </p:blipFill>
        <p:spPr>
          <a:xfrm>
            <a:off x="355600" y="1143000"/>
            <a:ext cx="8128000" cy="554203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30CA7D9D-5C3B-4613-9D4F-5C59537A0329}"/>
              </a:ext>
            </a:extLst>
          </p:cNvPr>
          <p:cNvPicPr>
            <a:picLocks noChangeAspect="1"/>
          </p:cNvPicPr>
          <p:nvPr/>
        </p:nvPicPr>
        <p:blipFill>
          <a:blip r:embed="rId2"/>
          <a:stretch>
            <a:fillRect/>
          </a:stretch>
        </p:blipFill>
        <p:spPr>
          <a:xfrm>
            <a:off x="355600" y="1143000"/>
            <a:ext cx="8128000" cy="5439676"/>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683FC578-8353-4304-9BF8-C1BA36F41060}"/>
              </a:ext>
            </a:extLst>
          </p:cNvPr>
          <p:cNvPicPr>
            <a:picLocks noChangeAspect="1"/>
          </p:cNvPicPr>
          <p:nvPr/>
        </p:nvPicPr>
        <p:blipFill>
          <a:blip r:embed="rId2"/>
          <a:stretch>
            <a:fillRect/>
          </a:stretch>
        </p:blipFill>
        <p:spPr>
          <a:xfrm>
            <a:off x="355600" y="1143001"/>
            <a:ext cx="8128000" cy="5533831"/>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81AF4214-1B70-4413-B2A6-845E0CCEAE64}"/>
              </a:ext>
            </a:extLst>
          </p:cNvPr>
          <p:cNvPicPr>
            <a:picLocks noChangeAspect="1"/>
          </p:cNvPicPr>
          <p:nvPr/>
        </p:nvPicPr>
        <p:blipFill>
          <a:blip r:embed="rId2"/>
          <a:stretch>
            <a:fillRect/>
          </a:stretch>
        </p:blipFill>
        <p:spPr>
          <a:xfrm>
            <a:off x="355601" y="1143000"/>
            <a:ext cx="7172379"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MCEUR">
            <a:extLst>
              <a:ext uri="{FF2B5EF4-FFF2-40B4-BE49-F238E27FC236}">
                <a16:creationId xmlns:a16="http://schemas.microsoft.com/office/drawing/2014/main" id="{8F2B7CCB-A3A3-4D4A-B042-2E1A6959AA78}"/>
              </a:ext>
            </a:extLst>
          </p:cNvPr>
          <p:cNvPicPr>
            <a:picLocks noChangeAspect="1"/>
          </p:cNvPicPr>
          <p:nvPr/>
        </p:nvPicPr>
        <p:blipFill>
          <a:blip r:embed="rId2"/>
          <a:stretch>
            <a:fillRect/>
          </a:stretch>
        </p:blipFill>
        <p:spPr>
          <a:xfrm>
            <a:off x="355600" y="1143000"/>
            <a:ext cx="8128000" cy="4768172"/>
          </a:xfrm>
          <a:prstGeom prst="rect">
            <a:avLst/>
          </a:prstGeom>
        </p:spPr>
      </p:pic>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6896</TotalTime>
  <Words>714</Words>
  <Application>Microsoft Office PowerPoint</Application>
  <PresentationFormat>Affichage à l'écran (4:3)</PresentationFormat>
  <Paragraphs>67</Paragraphs>
  <Slides>29</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29</vt:i4>
      </vt:variant>
    </vt:vector>
  </HeadingPairs>
  <TitlesOfParts>
    <vt:vector size="36"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767</cp:revision>
  <cp:lastPrinted>2012-02-20T10:18:09Z</cp:lastPrinted>
  <dcterms:created xsi:type="dcterms:W3CDTF">2010-04-23T15:09:35Z</dcterms:created>
  <dcterms:modified xsi:type="dcterms:W3CDTF">2020-06-03T12:40:26Z</dcterms:modified>
</cp:coreProperties>
</file>