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7" d="100"/>
          <a:sy n="107" d="100"/>
        </p:scale>
        <p:origin x="20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04/08/2020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8/4/2020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8/4/2020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8/4/2020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8/4/2020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8/4/2020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8/4/2020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8/4/2020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8/4/2020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8/4/2020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8/4/2020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8/4/2020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8/4/2020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8/4/2020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8/4/2020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8/4/2020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8/4/2020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8/4/2020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Juillet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Juillet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225C84F5-BB3E-4EF7-8460-C9714D0B57A9}"/>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521E94A0-0364-4A16-9E85-CE369AF2F73E}"/>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D92342CB-7293-4567-9DA0-C228DC0EA124}"/>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2A93F74F-A32D-454C-8828-143375E9C290}"/>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40B50E41-F7FE-4754-8F64-1C4F92BF481E}"/>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a:t>
            </a:r>
            <a:r>
              <a:rPr lang="fr-FR" sz="1400">
                <a:latin typeface="Calibri" panose="020F0502020204030204" pitchFamily="34" charset="0"/>
              </a:rPr>
              <a:t>31 Juillet 2020</a:t>
            </a:r>
            <a:endParaRPr lang="fr-FR" sz="1400" dirty="0">
              <a:latin typeface="Calibri" panose="020F0502020204030204" pitchFamily="34" charset="0"/>
            </a:endParaRPr>
          </a:p>
        </p:txBody>
      </p:sp>
      <p:pic>
        <p:nvPicPr>
          <p:cNvPr id="3" name="Image 2">
            <a:extLst>
              <a:ext uri="{FF2B5EF4-FFF2-40B4-BE49-F238E27FC236}">
                <a16:creationId xmlns:a16="http://schemas.microsoft.com/office/drawing/2014/main" id="{931A78BC-6E34-4366-9965-9192BE57CE68}"/>
              </a:ext>
            </a:extLst>
          </p:cNvPr>
          <p:cNvPicPr>
            <a:picLocks noChangeAspect="1"/>
          </p:cNvPicPr>
          <p:nvPr/>
        </p:nvPicPr>
        <p:blipFill>
          <a:blip r:embed="rId2"/>
          <a:stretch>
            <a:fillRect/>
          </a:stretch>
        </p:blipFill>
        <p:spPr>
          <a:xfrm>
            <a:off x="376903" y="1115521"/>
            <a:ext cx="8277225" cy="5143500"/>
          </a:xfrm>
          <a:prstGeom prst="rect">
            <a:avLst/>
          </a:prstGeom>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27D613A0-1F25-4608-A653-657559714100}"/>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C7D4978E-0205-48BD-8DB3-BD018F08CFCF}"/>
              </a:ext>
            </a:extLst>
          </p:cNvPr>
          <p:cNvPicPr>
            <a:picLocks noChangeAspect="1"/>
          </p:cNvPicPr>
          <p:nvPr/>
        </p:nvPicPr>
        <p:blipFill>
          <a:blip r:embed="rId2"/>
          <a:stretch>
            <a:fillRect/>
          </a:stretch>
        </p:blipFill>
        <p:spPr>
          <a:xfrm>
            <a:off x="355600" y="1143000"/>
            <a:ext cx="8255000" cy="2537225"/>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BA0A5362-36A5-4831-BD2B-68C558E0003C}"/>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6D1FBD17-F125-40D0-9446-D3C860BBB19D}"/>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67E0D966-F8FC-4BBF-8183-D710B045CB6F}"/>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85E9A9E0-EC8F-4335-B6C6-583F5619C326}"/>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C0E65425-19B7-45DE-8F76-C0D9A520EBBA}"/>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7A27CF4C-4760-437E-BD43-22FCDE648C8B}"/>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68412700-A6DB-463F-B906-1FD2C80403F1}"/>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329C5515-D9DE-418D-A9B8-9886F194A7E7}"/>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5185FE6B-0C1C-4D35-9597-2A2CD13DEC67}"/>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8AED20A9-5901-4EA4-B76A-8E21ABBD74C9}"/>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F91EF64B-7437-4D6A-A867-FF83B53749EE}"/>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E49A9DB4-0C6C-4FF9-B5B6-7AC7D901FB18}"/>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79D4F393-9494-46FE-909B-34CA241768BB}"/>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E92DA76C-2605-42B1-B3E1-CADDB7380ADE}"/>
              </a:ext>
            </a:extLst>
          </p:cNvPr>
          <p:cNvPicPr>
            <a:picLocks noChangeAspect="1"/>
          </p:cNvPicPr>
          <p:nvPr/>
        </p:nvPicPr>
        <p:blipFill>
          <a:blip r:embed="rId2"/>
          <a:stretch>
            <a:fillRect/>
          </a:stretch>
        </p:blipFill>
        <p:spPr>
          <a:xfrm>
            <a:off x="355600" y="1143000"/>
            <a:ext cx="7302500" cy="1729420"/>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A047A034-4997-4B2B-87B7-D09C7E624AD0}"/>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998F1EA5-08E1-4CAC-97B1-984834D03232}"/>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33983F31-7020-410B-AAFE-717B92564E3C}"/>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1D9B5E5A-42DE-40DC-9ACA-04EC54FEEDB4}"/>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8CC8D782-986C-4907-8D34-704168B16413}"/>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FCACA5D1-8D1A-47E2-A173-F308C427F18B}"/>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B062D6D3-810A-40EB-A4DA-D494C26A4A97}"/>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59D56986-1EE6-468A-BF66-B062C5E6C7D7}"/>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6896</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767</cp:revision>
  <cp:lastPrinted>2012-02-20T10:18:09Z</cp:lastPrinted>
  <dcterms:created xsi:type="dcterms:W3CDTF">2010-04-23T15:09:35Z</dcterms:created>
  <dcterms:modified xsi:type="dcterms:W3CDTF">2020-08-04T08:52:43Z</dcterms:modified>
</cp:coreProperties>
</file>