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26" d="100"/>
          <a:sy n="126" d="100"/>
        </p:scale>
        <p:origin x="1548" y="1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02/09/2020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9/2/2020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9/2/2020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9/2/2020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9/2/2020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9/2/2020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9/2/2020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9/2/2020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9/2/2020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9/2/2020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9/2/2020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9/2/2020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9/2/2020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9/2/2020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9/2/2020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9/2/2020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9/2/2020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9/2/2020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9/2/2020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9/2/2020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Août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Août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B7FCC13C-0235-4551-8DE8-681DAA7BC36D}"/>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1610A25C-34D8-4DD4-89E3-9223052AF4DC}"/>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B6C11614-2460-4CB7-910D-DD8D8E8A0010}"/>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784C9C80-4DB0-4833-9DBB-2C5F7C2C9578}"/>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DD0E6F95-ADDD-4551-839F-5B9504C3EF94}"/>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Août 2020</a:t>
            </a:r>
          </a:p>
        </p:txBody>
      </p:sp>
      <p:pic>
        <p:nvPicPr>
          <p:cNvPr id="2" name="Image 1">
            <a:extLst>
              <a:ext uri="{FF2B5EF4-FFF2-40B4-BE49-F238E27FC236}">
                <a16:creationId xmlns:a16="http://schemas.microsoft.com/office/drawing/2014/main" id="{C4372430-57FA-4C66-BDCB-0E614477C175}"/>
              </a:ext>
            </a:extLst>
          </p:cNvPr>
          <p:cNvPicPr>
            <a:picLocks noChangeAspect="1"/>
          </p:cNvPicPr>
          <p:nvPr/>
        </p:nvPicPr>
        <p:blipFill>
          <a:blip r:embed="rId2"/>
          <a:stretch>
            <a:fillRect/>
          </a:stretch>
        </p:blipFill>
        <p:spPr>
          <a:xfrm>
            <a:off x="489872" y="1029842"/>
            <a:ext cx="7571428" cy="5142857"/>
          </a:xfrm>
          <a:prstGeom prst="rect">
            <a:avLst/>
          </a:prstGeom>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561E6628-A0C0-4C40-BFDE-1D1A428D540E}"/>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0228D45C-50EE-48A7-8085-5E3164BA6A5A}"/>
              </a:ext>
            </a:extLst>
          </p:cNvPr>
          <p:cNvPicPr>
            <a:picLocks noChangeAspect="1"/>
          </p:cNvPicPr>
          <p:nvPr/>
        </p:nvPicPr>
        <p:blipFill>
          <a:blip r:embed="rId2"/>
          <a:stretch>
            <a:fillRect/>
          </a:stretch>
        </p:blipFill>
        <p:spPr>
          <a:xfrm>
            <a:off x="355600" y="1143000"/>
            <a:ext cx="8255000" cy="2537225"/>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32CB3978-078A-40A3-A1B3-D2DC40A29E76}"/>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82BE9BC0-D804-4433-9918-9F0479C657C3}"/>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EAB5C8C8-7D17-4FD8-BF35-803DA197DEB0}"/>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B4B382E7-B964-4829-AF21-E00723521EDF}"/>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31B63438-2DE1-4E40-B73E-8BB45008606B}"/>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908F2789-4CCA-47A9-AE28-9FEA6D2C2682}"/>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7E8C37B7-F8C2-41BB-A511-4AAA0175DB0F}"/>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0BB4E4CD-7CCC-4839-BD3F-88C917148190}"/>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57E4E390-B490-4A59-9D51-63D1E31644DB}"/>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5DF122D1-30E2-4AC3-888B-1C4A6F8B0C47}"/>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CA2C2647-AB2A-4307-94B2-44C6B60B09F8}"/>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77234712-D992-4E7C-B9C3-EF210DB64233}"/>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04DDAAFB-99D8-43AA-8668-F93A12F87A92}"/>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8C4D8F17-3FC7-43AE-9A33-2CB9827982F9}"/>
              </a:ext>
            </a:extLst>
          </p:cNvPr>
          <p:cNvPicPr>
            <a:picLocks noChangeAspect="1"/>
          </p:cNvPicPr>
          <p:nvPr/>
        </p:nvPicPr>
        <p:blipFill>
          <a:blip r:embed="rId2"/>
          <a:stretch>
            <a:fillRect/>
          </a:stretch>
        </p:blipFill>
        <p:spPr>
          <a:xfrm>
            <a:off x="355600" y="1143000"/>
            <a:ext cx="7302500" cy="1819966"/>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E08754A3-4B92-4A4C-B38D-342DF60D2359}"/>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0B91398B-8809-4963-8879-A616B4CBE2F6}"/>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F8776AB4-80E6-4D9B-A63A-742C648E3C8A}"/>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3C73A3D4-9C8D-43E2-A344-4B69CE63C61C}"/>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1D6D23DE-BAE7-43D5-BBFE-3C05139C6DD1}"/>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2AA01286-47C1-4612-87CB-02054158C71B}"/>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EA7FA9C2-88B5-4F07-8C5A-BF4AA149FA06}"/>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6895</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Sébastien Rouzaire</cp:lastModifiedBy>
  <cp:revision>767</cp:revision>
  <cp:lastPrinted>2012-02-20T10:18:09Z</cp:lastPrinted>
  <dcterms:created xsi:type="dcterms:W3CDTF">2010-04-23T15:09:35Z</dcterms:created>
  <dcterms:modified xsi:type="dcterms:W3CDTF">2020-09-02T07:32:08Z</dcterms:modified>
</cp:coreProperties>
</file>