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03/11/2020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11/3/2020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11/3/2020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11/3/2020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11/3/2020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11/3/2020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11/3/2020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11/3/2020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11/3/2020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11/3/2020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11/3/2020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11/3/2020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11/3/2020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11/3/2020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Octobre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Octobre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E5313674-FF6D-4FE2-8CA3-5BBBF79AC0F2}"/>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3AD3EE70-1FF4-41F3-A5A2-2FEEEE55B7FF}"/>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C711A1D5-1BD8-4931-9225-8BCCE35504D3}"/>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106ED903-2DA2-43C7-9D7B-3FDFA71C941A}"/>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D58DA43A-4DC0-4BB0-B735-F7997D241A9A}"/>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20 </a:t>
            </a:r>
            <a:r>
              <a:rPr lang="fr-FR" sz="1400" dirty="0" err="1">
                <a:latin typeface="Calibri" panose="020F0502020204030204" pitchFamily="34" charset="0"/>
              </a:rPr>
              <a:t>Oct</a:t>
            </a:r>
            <a:r>
              <a:rPr lang="fr-FR" sz="1400" dirty="0">
                <a:latin typeface="Calibri" panose="020F0502020204030204" pitchFamily="34" charset="0"/>
              </a:rPr>
              <a:t> 2020</a:t>
            </a:r>
          </a:p>
        </p:txBody>
      </p:sp>
      <p:pic>
        <p:nvPicPr>
          <p:cNvPr id="3" name="Image 2">
            <a:extLst>
              <a:ext uri="{FF2B5EF4-FFF2-40B4-BE49-F238E27FC236}">
                <a16:creationId xmlns:a16="http://schemas.microsoft.com/office/drawing/2014/main" id="{55955967-FD57-4784-BF14-5E0B5BE5E359}"/>
              </a:ext>
            </a:extLst>
          </p:cNvPr>
          <p:cNvPicPr>
            <a:picLocks noChangeAspect="1"/>
          </p:cNvPicPr>
          <p:nvPr/>
        </p:nvPicPr>
        <p:blipFill>
          <a:blip r:embed="rId2"/>
          <a:stretch>
            <a:fillRect/>
          </a:stretch>
        </p:blipFill>
        <p:spPr>
          <a:xfrm>
            <a:off x="930754" y="1183387"/>
            <a:ext cx="7723374" cy="4812600"/>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57B87F11-671E-4BB8-96B5-09BD3471963A}"/>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6A9BB007-F9E8-4D28-A39C-2A66C2267D40}"/>
              </a:ext>
            </a:extLst>
          </p:cNvPr>
          <p:cNvPicPr>
            <a:picLocks noChangeAspect="1"/>
          </p:cNvPicPr>
          <p:nvPr/>
        </p:nvPicPr>
        <p:blipFill>
          <a:blip r:embed="rId2"/>
          <a:stretch>
            <a:fillRect/>
          </a:stretch>
        </p:blipFill>
        <p:spPr>
          <a:xfrm>
            <a:off x="355600" y="1143000"/>
            <a:ext cx="8255000" cy="2537225"/>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D12033DA-21E6-4558-B08C-A8229BA5D857}"/>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01A0D0AB-FD80-4C63-B22E-785D0F7E4ECE}"/>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673705C5-9147-4F84-ADAC-CB539B0CDEB4}"/>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D678E590-2F74-4E7C-9BF4-3DA2EFC3CFB8}"/>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9DE635D3-9C3D-4695-B568-708150652BD2}"/>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A9CFB878-4036-4E84-9163-D2537DCE1D48}"/>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4C129A43-5591-47AA-A6D7-DDDF50D13259}"/>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FA9A77C9-0843-4060-B0D7-A1E84D499B34}"/>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551C6D02-9B32-4C2A-A205-7B31D4222881}"/>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6F3217A2-DB0F-4787-AF79-33B91AC5278B}"/>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5D7B995B-FEE2-42FB-8BC9-6821F8699159}"/>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CCBE0003-5927-4210-809A-B2F658336E01}"/>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29AA5BBB-2969-4D5E-A47C-DE18B93917AA}"/>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EE76C29-83B6-49E7-8D11-5DA931174335}"/>
              </a:ext>
            </a:extLst>
          </p:cNvPr>
          <p:cNvPicPr>
            <a:picLocks noChangeAspect="1"/>
          </p:cNvPicPr>
          <p:nvPr/>
        </p:nvPicPr>
        <p:blipFill>
          <a:blip r:embed="rId2"/>
          <a:stretch>
            <a:fillRect/>
          </a:stretch>
        </p:blipFill>
        <p:spPr>
          <a:xfrm>
            <a:off x="355600" y="1143000"/>
            <a:ext cx="7302500" cy="1819966"/>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62AF210C-AEC9-41B7-9F28-2DF59E5A3282}"/>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8686F70D-08A4-49B8-AED7-3EEA89C42310}"/>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82723142-132B-4553-9C92-D0B9579DC8C8}"/>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729C6FD6-2948-48E1-B763-39F99C799E05}"/>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B8F68941-3EA2-40ED-8E19-D94405392D45}"/>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2DA0F376-1768-472E-90FA-F15AD93AF0AF}"/>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07654F2A-A047-4C8D-A8A5-4D0820FD5F63}"/>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EE1D7D61-FA81-400C-8A8D-2E044E4D0294}"/>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767</cp:revision>
  <cp:lastPrinted>2012-02-20T10:18:09Z</cp:lastPrinted>
  <dcterms:created xsi:type="dcterms:W3CDTF">2010-04-23T15:09:35Z</dcterms:created>
  <dcterms:modified xsi:type="dcterms:W3CDTF">2020-11-03T15:01:46Z</dcterms:modified>
</cp:coreProperties>
</file>