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6" d="100"/>
          <a:sy n="106" d="100"/>
        </p:scale>
        <p:origin x="2034" y="10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11/03/2021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3/11/2021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3/11/2021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3/11/2021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3/11/2021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3/11/2021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3/11/2021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3/11/2021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3/11/2021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3/11/2021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3/11/2021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3/11/2021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3/11/2021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3/11/2021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26 Février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26 Février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70299FDF-7B91-4B07-BE35-43925DD7AD1A}"/>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F4801E74-12AF-4899-A580-728198DF7B98}"/>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FDB60B38-085A-461D-BAE1-44AA227B74CE}"/>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6EE6BDD6-7527-4375-A814-530C81EC8E02}"/>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10F46C53-40BD-4510-946B-A365442BEA37}"/>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26 Février 2021</a:t>
            </a:r>
            <a:endParaRPr lang="fr-FR" sz="1400" dirty="0">
              <a:latin typeface="Calibri" panose="020F0502020204030204" pitchFamily="34" charset="0"/>
            </a:endParaRPr>
          </a:p>
        </p:txBody>
      </p:sp>
      <p:pic>
        <p:nvPicPr>
          <p:cNvPr id="1026" name="Image 3">
            <a:extLst>
              <a:ext uri="{FF2B5EF4-FFF2-40B4-BE49-F238E27FC236}">
                <a16:creationId xmlns:a16="http://schemas.microsoft.com/office/drawing/2014/main" id="{7D34DA86-D717-479D-A31C-DAA373F5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3" y="1034283"/>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D728F619-44D3-49AE-9370-947F39FC08CD}"/>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44630860-16DC-411F-BDA7-88AE36FE9A96}"/>
              </a:ext>
            </a:extLst>
          </p:cNvPr>
          <p:cNvPicPr>
            <a:picLocks noChangeAspect="1"/>
          </p:cNvPicPr>
          <p:nvPr/>
        </p:nvPicPr>
        <p:blipFill>
          <a:blip r:embed="rId2"/>
          <a:stretch>
            <a:fillRect/>
          </a:stretch>
        </p:blipFill>
        <p:spPr>
          <a:xfrm>
            <a:off x="355600" y="1143000"/>
            <a:ext cx="8255000" cy="2740841"/>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4B1339D4-3570-4B35-950F-4AEBA1335291}"/>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DFB9C851-9ABB-45FC-9C57-AB8D2A499ED0}"/>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93C794A1-2DA9-4083-9443-988ED2874ADF}"/>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8B8E060B-B558-4980-8B0E-FB26BE2747BA}"/>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1B878418-F170-4640-84F6-294AD8ED00BA}"/>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D58F0DA9-BF9B-4298-BB9F-1D5F9A524C96}"/>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3D448C6C-22C7-4B05-A3F1-8AD1E098F2E6}"/>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F6D1852-81CF-4DE8-B3ED-75A0AC6DDD59}"/>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7520168E-4BE6-4005-A4F4-82B1DF259B35}"/>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265D79F1-9A4F-4019-8971-9E4CC064D05F}"/>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3C373F1D-9A45-4456-BCB8-3D3EECB8B533}"/>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6398336-CB2F-4389-8D2E-BAD150E7A210}"/>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64E37FE3-268E-49F7-B6BD-DA0F52AFC806}"/>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A0CE87AF-9CAA-4F96-B680-BB71DBF93833}"/>
              </a:ext>
            </a:extLst>
          </p:cNvPr>
          <p:cNvPicPr>
            <a:picLocks noChangeAspect="1"/>
          </p:cNvPicPr>
          <p:nvPr/>
        </p:nvPicPr>
        <p:blipFill>
          <a:blip r:embed="rId2"/>
          <a:stretch>
            <a:fillRect/>
          </a:stretch>
        </p:blipFill>
        <p:spPr>
          <a:xfrm>
            <a:off x="355600" y="1143000"/>
            <a:ext cx="7302500" cy="642873"/>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19229623-37AE-4230-B2DF-0C3C1A227A88}"/>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CD3AD242-2019-4028-A97E-1147E244EA59}"/>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846C6A33-1646-40ED-B475-68F6BEF24569}"/>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194F98EC-EEC5-4FF8-A337-5E290E39B7C2}"/>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8931300E-EF5B-43CA-91ED-1C00DCE98865}"/>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0D4E882F-1938-449D-89B9-9A3DFFCE4011}"/>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704FF86E-035F-4BED-8FA3-F6953D07C89F}"/>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A31C17AE-5553-4317-8606-255AFC12F0D7}"/>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767</cp:revision>
  <cp:lastPrinted>2012-02-20T10:18:09Z</cp:lastPrinted>
  <dcterms:created xsi:type="dcterms:W3CDTF">2010-04-23T15:09:35Z</dcterms:created>
  <dcterms:modified xsi:type="dcterms:W3CDTF">2021-03-11T13:40:48Z</dcterms:modified>
</cp:coreProperties>
</file>