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6" d="100"/>
          <a:sy n="106" d="100"/>
        </p:scale>
        <p:origin x="20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04/05/2021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5/4/2021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5/4/2021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5/4/2021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5/4/2021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5/4/2021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5/4/2021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5/4/2021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5/4/2021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5/4/2021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5/4/2021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5/4/2021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5/4/2021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5/4/2021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30 Avril 2021</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30 Avril 2021</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B3CC4349-D62A-4D0F-BB38-4F7FE0E55F31}"/>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C943D222-7EDA-4F8E-ABA2-FEA13D953BC7}"/>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E5A5E02B-D961-4F73-A18E-AB28665E7DAA}"/>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84C0411C-7D64-4F75-B7C7-EC33867ACFF0}"/>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DA46C11D-45F3-49BE-9608-F887300FE637}"/>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6264998" y="6321776"/>
            <a:ext cx="2092716"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30 Avril 2021</a:t>
            </a:r>
          </a:p>
        </p:txBody>
      </p:sp>
      <p:pic>
        <p:nvPicPr>
          <p:cNvPr id="2" name="Image 1">
            <a:extLst>
              <a:ext uri="{FF2B5EF4-FFF2-40B4-BE49-F238E27FC236}">
                <a16:creationId xmlns:a16="http://schemas.microsoft.com/office/drawing/2014/main" id="{D7B3B77F-46E9-4D2C-A08B-A7233C223663}"/>
              </a:ext>
            </a:extLst>
          </p:cNvPr>
          <p:cNvPicPr>
            <a:picLocks noChangeAspect="1"/>
          </p:cNvPicPr>
          <p:nvPr/>
        </p:nvPicPr>
        <p:blipFill>
          <a:blip r:embed="rId2"/>
          <a:stretch>
            <a:fillRect/>
          </a:stretch>
        </p:blipFill>
        <p:spPr>
          <a:xfrm>
            <a:off x="786286" y="857571"/>
            <a:ext cx="7571428" cy="5142857"/>
          </a:xfrm>
          <a:prstGeom prst="rect">
            <a:avLst/>
          </a:prstGeom>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CCAB72B5-4A26-44DC-812D-067A39AFE480}"/>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C3BD39B0-4CA8-4F27-9D3E-D209D670B7F6}"/>
              </a:ext>
            </a:extLst>
          </p:cNvPr>
          <p:cNvPicPr>
            <a:picLocks noChangeAspect="1"/>
          </p:cNvPicPr>
          <p:nvPr/>
        </p:nvPicPr>
        <p:blipFill>
          <a:blip r:embed="rId2"/>
          <a:stretch>
            <a:fillRect/>
          </a:stretch>
        </p:blipFill>
        <p:spPr>
          <a:xfrm>
            <a:off x="355600" y="1143000"/>
            <a:ext cx="8255000" cy="2740841"/>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1B3CAEFD-313A-4B09-8448-2370127F1E41}"/>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53A2A5DC-1827-45D1-A6B5-923950347BA3}"/>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01A2992A-87D2-4333-A53B-BC5E5FB65C47}"/>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70DA5EE7-F48A-4D51-A62A-A7618E1AC551}"/>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1EC7FB38-47D5-48D9-AC81-3FEB822DF194}"/>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7F5573F8-A8FB-41DD-B4BE-30F935680456}"/>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2E01F7E6-1C47-45BF-A688-B6345884B47B}"/>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(1/4)</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0D192918-70C4-4DC3-A858-3F981065E174}"/>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(2/4)</a:t>
            </a:r>
            <a:endParaRPr lang="en-US" dirty="0"/>
          </a:p>
        </p:txBody>
      </p:sp>
      <p:pic>
        <p:nvPicPr>
          <p:cNvPr id="2" name="Image 1">
            <a:extLst>
              <a:ext uri="{FF2B5EF4-FFF2-40B4-BE49-F238E27FC236}">
                <a16:creationId xmlns:a16="http://schemas.microsoft.com/office/drawing/2014/main" id="{A4FED0DA-51F3-41CE-9032-08CC3B171157}"/>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665AD06D-E770-4A0E-8C6B-D8A337784995}"/>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(3/4)</a:t>
            </a:r>
            <a:endParaRPr lang="en-US" dirty="0"/>
          </a:p>
        </p:txBody>
      </p:sp>
      <p:pic>
        <p:nvPicPr>
          <p:cNvPr id="2" name="Image 1">
            <a:extLst>
              <a:ext uri="{FF2B5EF4-FFF2-40B4-BE49-F238E27FC236}">
                <a16:creationId xmlns:a16="http://schemas.microsoft.com/office/drawing/2014/main" id="{9503D748-44DE-4281-819C-DCBB9B33A0BE}"/>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BDC35092-C149-4A1E-8AE4-8DB98A3BC316}"/>
              </a:ext>
            </a:extLst>
          </p:cNvPr>
          <p:cNvPicPr>
            <a:picLocks noChangeAspect="1"/>
          </p:cNvPicPr>
          <p:nvPr/>
        </p:nvPicPr>
        <p:blipFill>
          <a:blip r:embed="rId2"/>
          <a:stretch>
            <a:fillRect/>
          </a:stretch>
        </p:blipFill>
        <p:spPr>
          <a:xfrm>
            <a:off x="355600" y="1143000"/>
            <a:ext cx="7302500" cy="4445787"/>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(4/4)</a:t>
            </a:r>
            <a:endParaRPr lang="en-US" dirty="0"/>
          </a:p>
        </p:txBody>
      </p:sp>
      <p:pic>
        <p:nvPicPr>
          <p:cNvPr id="2" name="Image 1">
            <a:extLst>
              <a:ext uri="{FF2B5EF4-FFF2-40B4-BE49-F238E27FC236}">
                <a16:creationId xmlns:a16="http://schemas.microsoft.com/office/drawing/2014/main" id="{3380C92B-B50E-428E-95A6-C27547BD9C30}"/>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dirty="0"/>
              <a:t>Détail de la dette à taux </a:t>
            </a:r>
            <a:r>
              <a:rPr lang="fr-FR"/>
              <a:t>fixe (5/5)</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8BBAF780-0B44-438D-953A-860B450A8D29}"/>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787D79F9-03A6-4074-B12D-833FB22D9036}"/>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7A108F14-7246-423C-B08D-4DE4D5B9D1A1}"/>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2D31CD8D-4211-469F-B1E3-A20CA27DE6F1}"/>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C7114E33-005A-41A9-AB73-D2811401B41E}"/>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5527D1D6-03C9-40BD-89C3-C26E36B87D43}"/>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7715ABFF-C5C7-45BD-930B-B4A5BCB9F6E2}"/>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6894</TotalTime>
  <Words>717</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767</cp:revision>
  <cp:lastPrinted>2012-02-20T10:18:09Z</cp:lastPrinted>
  <dcterms:created xsi:type="dcterms:W3CDTF">2010-04-23T15:09:35Z</dcterms:created>
  <dcterms:modified xsi:type="dcterms:W3CDTF">2021-05-04T13:11:25Z</dcterms:modified>
</cp:coreProperties>
</file>