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6" d="100"/>
          <a:sy n="106" d="100"/>
        </p:scale>
        <p:origin x="20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02/06/2021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6/2/2021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6/2/2021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6/2/2021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6/2/2021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6/2/2021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6/2/2021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6/2/2021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6/2/2021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6/2/2021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6/2/2021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6/2/2021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6/2/2021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6/2/2021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6/2/2021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6/2/2021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6/2/2021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6/2/2021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Mai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Mai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9C960F53-AA0B-47F1-BB3B-27E1E3C51967}"/>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C4286C2B-0445-4BAD-81F6-A3BAE254E5A2}"/>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2917175E-AE4A-4AC1-9958-22A47CD87D6E}"/>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85117437-992B-4CE1-99DB-F5AF03497727}"/>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0301C07D-A89C-4CBC-A8A6-78FEC6DAE1E3}"/>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31 Mai 2021</a:t>
            </a:r>
            <a:endParaRPr lang="fr-FR" sz="1400" dirty="0">
              <a:latin typeface="Calibri" panose="020F0502020204030204" pitchFamily="34" charset="0"/>
            </a:endParaRPr>
          </a:p>
        </p:txBody>
      </p:sp>
      <p:pic>
        <p:nvPicPr>
          <p:cNvPr id="1026" name="Image 4">
            <a:extLst>
              <a:ext uri="{FF2B5EF4-FFF2-40B4-BE49-F238E27FC236}">
                <a16:creationId xmlns:a16="http://schemas.microsoft.com/office/drawing/2014/main" id="{8E752241-AA90-4618-984A-1867B41E1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3" y="1187801"/>
            <a:ext cx="8239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6E7461EC-65BD-490F-BD3E-3B865F3A2A10}"/>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296AFE3F-D5EF-4140-80E7-C7ADA9355552}"/>
              </a:ext>
            </a:extLst>
          </p:cNvPr>
          <p:cNvPicPr>
            <a:picLocks noChangeAspect="1"/>
          </p:cNvPicPr>
          <p:nvPr/>
        </p:nvPicPr>
        <p:blipFill>
          <a:blip r:embed="rId2"/>
          <a:stretch>
            <a:fillRect/>
          </a:stretch>
        </p:blipFill>
        <p:spPr>
          <a:xfrm>
            <a:off x="355600" y="1143000"/>
            <a:ext cx="8255000" cy="2740841"/>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862CB21E-2691-4383-B995-8E1A6E6BBF23}"/>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4A762E31-7C11-4373-8FF3-A0F57E66AA93}"/>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854CCB7E-FD77-43AD-8480-062570575BDF}"/>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75CD40D7-2E73-43E7-AD82-0F7A3911F428}"/>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9ABFC589-58AB-463D-9D17-D31387F230CF}"/>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A0814A54-7989-4AEC-B353-CAD4D93A4415}"/>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C2609656-4EEF-480B-B47B-55190601EC0D}"/>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058CEDC1-C70F-49FA-84D6-5A3DE2EA5BB7}"/>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3AF27DC6-530C-4B8F-B84F-3073E21E9BFD}"/>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4CDFA49A-C8A5-4BAD-B805-45019784EBB4}"/>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D534C280-95B2-4DFA-957F-180E1552B233}"/>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134187A2-7FC6-4284-9883-F8B7D4B46D6A}"/>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F1660FF6-53BC-4130-86DB-75A35A562556}"/>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E3C1529C-EDBA-4C50-B226-3B5C24A506A8}"/>
              </a:ext>
            </a:extLst>
          </p:cNvPr>
          <p:cNvPicPr>
            <a:picLocks noChangeAspect="1"/>
          </p:cNvPicPr>
          <p:nvPr/>
        </p:nvPicPr>
        <p:blipFill>
          <a:blip r:embed="rId2"/>
          <a:stretch>
            <a:fillRect/>
          </a:stretch>
        </p:blipFill>
        <p:spPr>
          <a:xfrm>
            <a:off x="355600" y="1143000"/>
            <a:ext cx="7302500" cy="190145"/>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426873BA-763B-4845-A779-398318D4D255}"/>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5C2811C6-7104-4C0E-BC51-62FF3562B6E0}"/>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E7AFDECD-63F9-4275-9FC1-146DAC447A3C}"/>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062918F5-0E38-49BE-97FC-D5D2A3B7C19A}"/>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D48EE42A-D455-49C5-B422-99F269191666}"/>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7D9A3A9A-6D09-4DD5-A5B2-A77991B65DE6}"/>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8A037504-18DF-4996-B1B4-5C3C3BA29756}"/>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6894</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767</cp:revision>
  <cp:lastPrinted>2012-02-20T10:18:09Z</cp:lastPrinted>
  <dcterms:created xsi:type="dcterms:W3CDTF">2010-04-23T15:09:35Z</dcterms:created>
  <dcterms:modified xsi:type="dcterms:W3CDTF">2021-06-02T13:56:41Z</dcterms:modified>
</cp:coreProperties>
</file>