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6"/>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35" r:id="rId30"/>
    <p:sldId id="436" r:id="rId31"/>
    <p:sldId id="437" r:id="rId32"/>
    <p:sldId id="438" r:id="rId33"/>
    <p:sldId id="412" r:id="rId34"/>
    <p:sldId id="413" r:id="rId35"/>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p:scale>
          <a:sx n="125" d="100"/>
          <a:sy n="125" d="100"/>
        </p:scale>
        <p:origin x="1464" y="-30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24/09/2021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9/24/2021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9/24/2021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9/24/2021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9/24/2021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9/24/2021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9/24/2021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9/24/2021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9/24/2021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9/24/2021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9/24/2021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9/24/2021</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9/24/2021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9/24/2021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9/24/2021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9/24/2021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9/24/2021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9/24/2021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9/24/2021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9/24/2021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31 Août 2021</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31 Août 2021</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4655021B-2A2D-43AE-A76F-BD95C6BC25EA}"/>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A40AB969-316B-4472-8D8C-E42DBD73A2CD}"/>
              </a:ext>
            </a:extLst>
          </p:cNvPr>
          <p:cNvPicPr>
            <a:picLocks noChangeAspect="1"/>
          </p:cNvPicPr>
          <p:nvPr/>
        </p:nvPicPr>
        <p:blipFill>
          <a:blip r:embed="rId2"/>
          <a:stretch>
            <a:fillRect/>
          </a:stretch>
        </p:blipFill>
        <p:spPr>
          <a:xfrm>
            <a:off x="355600" y="1143000"/>
            <a:ext cx="8128000" cy="46938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6D0A435F-7B8E-47DF-BEF0-6142F5672F08}"/>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5FE74DB0-5A7C-4A29-9067-50778140B411}"/>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DACAE60E-9AFF-4B57-B263-5A7686E7CA0C}"/>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78" y="1212782"/>
            <a:ext cx="826135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31 janvier 2018</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78" y="1212782"/>
            <a:ext cx="826135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3BF38196-A840-413B-AE98-DA7A9C2F773D}"/>
              </a:ext>
            </a:extLst>
          </p:cNvPr>
          <p:cNvPicPr>
            <a:picLocks noChangeAspect="1"/>
          </p:cNvPicPr>
          <p:nvPr/>
        </p:nvPicPr>
        <p:blipFill>
          <a:blip r:embed="rId2"/>
          <a:stretch>
            <a:fillRect/>
          </a:stretch>
        </p:blipFill>
        <p:spPr>
          <a:xfrm>
            <a:off x="355600" y="1143000"/>
            <a:ext cx="8255000" cy="3820584"/>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0CA1B5F8-116B-4D71-A9B7-ED2645BBF691}"/>
              </a:ext>
            </a:extLst>
          </p:cNvPr>
          <p:cNvPicPr>
            <a:picLocks noChangeAspect="1"/>
          </p:cNvPicPr>
          <p:nvPr/>
        </p:nvPicPr>
        <p:blipFill>
          <a:blip r:embed="rId2"/>
          <a:stretch>
            <a:fillRect/>
          </a:stretch>
        </p:blipFill>
        <p:spPr>
          <a:xfrm>
            <a:off x="355600" y="1143001"/>
            <a:ext cx="8255000" cy="2927403"/>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5D54589B-9118-4930-B593-8C536A6EC279}"/>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AE1BB917-4745-4759-A6C6-63575E67C6B2}"/>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A83370E3-C89D-4135-9E35-E1300A138FDB}"/>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6A4FFFDB-9589-49C5-86A8-92E28F3136AC}"/>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2854768A-1FBD-4479-AEC3-30EC50EF8C0E}"/>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436D188B-EA3B-49BA-9F9F-680206F7C614}"/>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(1/6)</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(2/6)</a:t>
            </a:r>
            <a:endParaRPr lang="en-US" dirty="0"/>
          </a:p>
        </p:txBody>
      </p:sp>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(3/6)</a:t>
            </a:r>
            <a:endParaRPr lang="en-US" dirty="0"/>
          </a:p>
        </p:txBody>
      </p:sp>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(4/6)</a:t>
            </a:r>
            <a:endParaRPr lang="en-US" dirty="0"/>
          </a:p>
        </p:txBody>
      </p:sp>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(5/6)</a:t>
            </a:r>
            <a:endParaRPr lang="en-US" dirty="0"/>
          </a:p>
        </p:txBody>
      </p:sp>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6"/>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158631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7"/>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9547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B4AAE7FD-9CF2-492C-8106-316835B14392}"/>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8"/>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2245064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9"/>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074680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785832BD-821E-49F5-A8E6-69274EA49A4E}"/>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EE3A3EF1-8043-4521-8E4C-68ACBC47132B}"/>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CEFCA4C4-8363-4567-B5E5-B5B8C1CB0513}"/>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F8FB0E6A-F6A1-4118-BF02-43FE194D9E8A}"/>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9C51F136-3A98-47B2-9B8A-46E01E26581B}"/>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pic>
        <p:nvPicPr>
          <p:cNvPr id="5" name="Image 4">
            <a:extLst>
              <a:ext uri="{FF2B5EF4-FFF2-40B4-BE49-F238E27FC236}">
                <a16:creationId xmlns:a16="http://schemas.microsoft.com/office/drawing/2014/main" id="{51D811A1-75E5-4874-AB82-C2D45751BD13}"/>
              </a:ext>
            </a:extLst>
          </p:cNvPr>
          <p:cNvPicPr>
            <a:picLocks noChangeAspect="1"/>
          </p:cNvPicPr>
          <p:nvPr/>
        </p:nvPicPr>
        <p:blipFill>
          <a:blip r:embed="rId2"/>
          <a:stretch>
            <a:fillRect/>
          </a:stretch>
        </p:blipFill>
        <p:spPr>
          <a:xfrm>
            <a:off x="355601" y="1143001"/>
            <a:ext cx="8128000" cy="4768172"/>
          </a:xfrm>
          <a:prstGeom prst="rect">
            <a:avLst/>
          </a:prstGeom>
        </p:spPr>
      </p:pic>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6909</TotalTime>
  <Words>769</Words>
  <Application>Microsoft Office PowerPoint</Application>
  <PresentationFormat>Affichage à l'écran (4:3)</PresentationFormat>
  <Paragraphs>71</Paragraphs>
  <Slides>33</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33</vt:i4>
      </vt:variant>
    </vt:vector>
  </HeadingPairs>
  <TitlesOfParts>
    <vt:vector size="40"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Aloïs Fagnon</cp:lastModifiedBy>
  <cp:revision>769</cp:revision>
  <cp:lastPrinted>2012-02-20T10:18:09Z</cp:lastPrinted>
  <dcterms:created xsi:type="dcterms:W3CDTF">2010-04-23T15:09:35Z</dcterms:created>
  <dcterms:modified xsi:type="dcterms:W3CDTF">2021-09-24T15:08:15Z</dcterms:modified>
</cp:coreProperties>
</file>