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4" d="100"/>
          <a:sy n="104" d="100"/>
        </p:scale>
        <p:origin x="209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18/11/2022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11/18/2022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11/18/2022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11/18/2022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11/18/2022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11/18/2022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11/18/2022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11/18/2022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11/18/2022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11/18/2022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11/18/2022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11/18/2022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11/18/2022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11/18/2022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11/18/2022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11/18/2022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11/18/2022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11/18/2022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11/18/2022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11/18/2022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11/18/2022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30 Septembre 2022</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30 Septembre 2022</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36A11170-52BB-5C93-2357-D3D02941E86A}"/>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E66043A9-5A09-686C-203C-0BF1FAB8695E}"/>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E807E9CD-E19E-9D69-ED82-07C1F7D1F5C2}"/>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3FB952E5-C597-86CD-E8A4-A50E17983F9E}"/>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CBE1C76A-E9EB-4F92-4B78-D2AA66444CDB}"/>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janvier 2018</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8CFC08D9-2909-F6FC-FA31-68FCB6699EE0}"/>
              </a:ext>
            </a:extLst>
          </p:cNvPr>
          <p:cNvPicPr>
            <a:picLocks noChangeAspect="1"/>
          </p:cNvPicPr>
          <p:nvPr/>
        </p:nvPicPr>
        <p:blipFill>
          <a:blip r:embed="rId2"/>
          <a:stretch>
            <a:fillRect/>
          </a:stretch>
        </p:blipFill>
        <p:spPr>
          <a:xfrm>
            <a:off x="355600" y="1143000"/>
            <a:ext cx="8255000" cy="3818136"/>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ADF53D32-18BB-E3ED-1515-845D9CE4EB28}"/>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9E2DC588-BE67-6067-810B-5DB9129251B3}"/>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1B488CDC-2D25-60CA-EECB-9C3BC7E1DAA5}"/>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17BB5BF8-C1DC-70B7-3B5B-EF7AA5E6B741}"/>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D92FA353-CA8B-863E-FBE2-2EBC995697D2}"/>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E2F3A827-3600-9D03-F520-A42CE9FBF357}"/>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8AB0F043-5141-C9A2-C368-0488304F2348}"/>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(1/6)</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(2/6)</a:t>
            </a:r>
            <a:endParaRPr lang="en-US" dirty="0"/>
          </a:p>
        </p:txBody>
      </p:sp>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(3/6)</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(4/6)</a:t>
            </a:r>
            <a:endParaRPr lang="en-US" dirty="0"/>
          </a:p>
        </p:txBody>
      </p:sp>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(5/6)</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4C87FD26-07F7-7512-4EB4-FA8E42278EAB}"/>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14746C0D-56AA-4444-E67D-1DBD1BA7CE0F}"/>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D3E13C60-E42B-4A55-6387-D171550FAFED}"/>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C95A1603-E8A3-9B47-F0A6-A69CCAE4AE36}"/>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7623516D-C00D-C887-B31E-43E1EFBD4DE3}"/>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A171F5E4-2D7F-BFE9-D0E8-716E07F91E55}"/>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pic>
        <p:nvPicPr>
          <p:cNvPr id="4" name="Image 3">
            <a:extLst>
              <a:ext uri="{FF2B5EF4-FFF2-40B4-BE49-F238E27FC236}">
                <a16:creationId xmlns:a16="http://schemas.microsoft.com/office/drawing/2014/main" id="{7DF9B6D2-2307-54E1-C7F1-C301C1B7518C}"/>
              </a:ext>
            </a:extLst>
          </p:cNvPr>
          <p:cNvPicPr>
            <a:picLocks noChangeAspect="1"/>
          </p:cNvPicPr>
          <p:nvPr/>
        </p:nvPicPr>
        <p:blipFill>
          <a:blip r:embed="rId2"/>
          <a:stretch>
            <a:fillRect/>
          </a:stretch>
        </p:blipFill>
        <p:spPr>
          <a:xfrm>
            <a:off x="434109" y="1151930"/>
            <a:ext cx="8104101" cy="4882054"/>
          </a:xfrm>
          <a:prstGeom prst="rect">
            <a:avLst/>
          </a:prstGeom>
        </p:spPr>
      </p:pic>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6897</TotalTime>
  <Words>769</Words>
  <Application>Microsoft Office PowerPoint</Application>
  <PresentationFormat>Affichage à l'écran (4:3)</PresentationFormat>
  <Paragraphs>71</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769</cp:revision>
  <cp:lastPrinted>2012-02-20T10:18:09Z</cp:lastPrinted>
  <dcterms:created xsi:type="dcterms:W3CDTF">2010-04-23T15:09:35Z</dcterms:created>
  <dcterms:modified xsi:type="dcterms:W3CDTF">2022-11-18T15:48:28Z</dcterms:modified>
</cp:coreProperties>
</file>