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24"/>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12" r:id="rId22"/>
    <p:sldId id="413" r:id="rId23"/>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3" autoAdjust="0"/>
    <p:restoredTop sz="98133" autoAdjust="0"/>
  </p:normalViewPr>
  <p:slideViewPr>
    <p:cSldViewPr snapToGrid="0" snapToObjects="1">
      <p:cViewPr varScale="1">
        <p:scale>
          <a:sx n="102" d="100"/>
          <a:sy n="102" d="100"/>
        </p:scale>
        <p:origin x="2238"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03/01/2023</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1/3/2023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1/3/2023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1/3/2023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1/3/2023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1/3/2023</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1/3/2023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1/3/2023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1/3/2023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1/3/2023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1/3/2023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1/3/2023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1/3/2023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1/3/2023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1/3/2023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30 Décembre 2022</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30 Décembre 2022</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D9A94DFC-29DA-9659-6EC7-41020DE2EE01}"/>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C8E01894-6B57-80BC-001A-FE9EB68B8ACD}"/>
              </a:ext>
            </a:extLst>
          </p:cNvPr>
          <p:cNvPicPr>
            <a:picLocks noChangeAspect="1"/>
          </p:cNvPicPr>
          <p:nvPr/>
        </p:nvPicPr>
        <p:blipFill>
          <a:blip r:embed="rId2"/>
          <a:stretch>
            <a:fillRect/>
          </a:stretch>
        </p:blipFill>
        <p:spPr>
          <a:xfrm>
            <a:off x="355600" y="1143000"/>
            <a:ext cx="8128000" cy="46938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176287A4-0F27-AC16-34A1-C4A539CAE0FD}"/>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32C20EDA-CB26-2BB7-3665-BB008756B89F}"/>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5" name="Image 4">
            <a:extLst>
              <a:ext uri="{FF2B5EF4-FFF2-40B4-BE49-F238E27FC236}">
                <a16:creationId xmlns:a16="http://schemas.microsoft.com/office/drawing/2014/main" id="{6E864A52-1E82-CC2E-B7FD-8330BC46D87F}"/>
              </a:ext>
            </a:extLst>
          </p:cNvPr>
          <p:cNvPicPr>
            <a:picLocks noChangeAspect="1"/>
          </p:cNvPicPr>
          <p:nvPr/>
        </p:nvPicPr>
        <p:blipFill>
          <a:blip r:embed="rId3"/>
          <a:stretch>
            <a:fillRect/>
          </a:stretch>
        </p:blipFill>
        <p:spPr>
          <a:xfrm>
            <a:off x="6525564" y="2559955"/>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30 Décembre 2022</a:t>
            </a:r>
          </a:p>
        </p:txBody>
      </p:sp>
      <p:pic>
        <p:nvPicPr>
          <p:cNvPr id="1026" name="Image 3">
            <a:extLst>
              <a:ext uri="{FF2B5EF4-FFF2-40B4-BE49-F238E27FC236}">
                <a16:creationId xmlns:a16="http://schemas.microsoft.com/office/drawing/2014/main" id="{CB2FD257-ABF3-77EE-263B-080D675BA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785" y="1173987"/>
            <a:ext cx="7802343" cy="48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E425A5D6-1C70-39F8-6E63-948B586BD538}"/>
              </a:ext>
            </a:extLst>
          </p:cNvPr>
          <p:cNvPicPr>
            <a:picLocks noChangeAspect="1"/>
          </p:cNvPicPr>
          <p:nvPr/>
        </p:nvPicPr>
        <p:blipFill>
          <a:blip r:embed="rId2"/>
          <a:stretch>
            <a:fillRect/>
          </a:stretch>
        </p:blipFill>
        <p:spPr>
          <a:xfrm>
            <a:off x="355600" y="1143000"/>
            <a:ext cx="8255000" cy="3818136"/>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B04C8057-D7B6-8CEC-5141-8CA9F69BBE21}"/>
              </a:ext>
            </a:extLst>
          </p:cNvPr>
          <p:cNvPicPr>
            <a:picLocks noChangeAspect="1"/>
          </p:cNvPicPr>
          <p:nvPr/>
        </p:nvPicPr>
        <p:blipFill>
          <a:blip r:embed="rId2"/>
          <a:stretch>
            <a:fillRect/>
          </a:stretch>
        </p:blipFill>
        <p:spPr>
          <a:xfrm>
            <a:off x="355600" y="1143001"/>
            <a:ext cx="8255000" cy="2927403"/>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7863381B-3982-9304-93E9-BC6751DA3E95}"/>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64C269C6-E4F8-47B8-F632-B8FB301EDFE2}"/>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198EE7A3-7802-446A-3FB5-9016BAAB9E05}"/>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51CE60D8-00CF-A9FE-1116-E6E9E9573643}"/>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61C84F95-CB45-78AE-5BD5-95CAFAD4A4E1}"/>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1A04A53A-52E0-353E-990A-F41DD7ECDBE8}"/>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5549185F-38DF-BAF7-A937-6146B26E2EFD}"/>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746CDE12-0CDF-01F2-995F-6E00FA370BEA}"/>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C7EF7306-A0E6-1428-C7CD-B8562560F01E}"/>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pic>
        <p:nvPicPr>
          <p:cNvPr id="5" name="Image 4">
            <a:extLst>
              <a:ext uri="{FF2B5EF4-FFF2-40B4-BE49-F238E27FC236}">
                <a16:creationId xmlns:a16="http://schemas.microsoft.com/office/drawing/2014/main" id="{37B00967-90E6-12FA-6D7C-D7ABCDAA4074}"/>
              </a:ext>
            </a:extLst>
          </p:cNvPr>
          <p:cNvPicPr>
            <a:picLocks noChangeAspect="1"/>
          </p:cNvPicPr>
          <p:nvPr/>
        </p:nvPicPr>
        <p:blipFill>
          <a:blip r:embed="rId2"/>
          <a:stretch>
            <a:fillRect/>
          </a:stretch>
        </p:blipFill>
        <p:spPr>
          <a:xfrm>
            <a:off x="665365" y="1265357"/>
            <a:ext cx="7931805" cy="4650413"/>
          </a:xfrm>
          <a:prstGeom prst="rect">
            <a:avLst/>
          </a:prstGeom>
        </p:spPr>
      </p:pic>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6912</TotalTime>
  <Words>664</Words>
  <Application>Microsoft Office PowerPoint</Application>
  <PresentationFormat>Affichage à l'écran (4:3)</PresentationFormat>
  <Paragraphs>59</Paragraphs>
  <Slides>21</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BILLY TRAN</cp:lastModifiedBy>
  <cp:revision>772</cp:revision>
  <cp:lastPrinted>2012-02-20T10:18:09Z</cp:lastPrinted>
  <dcterms:created xsi:type="dcterms:W3CDTF">2010-04-23T15:09:35Z</dcterms:created>
  <dcterms:modified xsi:type="dcterms:W3CDTF">2023-01-03T13:52:22Z</dcterms:modified>
</cp:coreProperties>
</file>