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457" r:id="rId16"/>
    <p:sldId id="504" r:id="rId17"/>
    <p:sldId id="506" r:id="rId18"/>
    <p:sldId id="507" r:id="rId19"/>
    <p:sldId id="508" r:id="rId20"/>
    <p:sldId id="509" r:id="rId21"/>
    <p:sldId id="458" r:id="rId22"/>
    <p:sldId id="510"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07/04/2020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6" name="Image 5">
            <a:extLst>
              <a:ext uri="{FF2B5EF4-FFF2-40B4-BE49-F238E27FC236}">
                <a16:creationId xmlns:a16="http://schemas.microsoft.com/office/drawing/2014/main" id="{158BF576-DF77-4428-A7BA-5777CC6575FC}"/>
              </a:ext>
            </a:extLst>
          </p:cNvPr>
          <p:cNvPicPr>
            <a:picLocks noChangeAspect="1"/>
          </p:cNvPicPr>
          <p:nvPr/>
        </p:nvPicPr>
        <p:blipFill>
          <a:blip r:embed="rId2"/>
          <a:stretch>
            <a:fillRect/>
          </a:stretch>
        </p:blipFill>
        <p:spPr>
          <a:xfrm>
            <a:off x="4749817" y="2354906"/>
            <a:ext cx="4200508" cy="3566469"/>
          </a:xfrm>
          <a:prstGeom prst="rect">
            <a:avLst/>
          </a:prstGeom>
        </p:spPr>
      </p:pic>
      <p:pic>
        <p:nvPicPr>
          <p:cNvPr id="8" name="Image 7">
            <a:extLst>
              <a:ext uri="{FF2B5EF4-FFF2-40B4-BE49-F238E27FC236}">
                <a16:creationId xmlns:a16="http://schemas.microsoft.com/office/drawing/2014/main" id="{2853B04B-1ECB-4E45-8107-D17C2471E6BE}"/>
              </a:ext>
            </a:extLst>
          </p:cNvPr>
          <p:cNvPicPr>
            <a:picLocks noChangeAspect="1"/>
          </p:cNvPicPr>
          <p:nvPr/>
        </p:nvPicPr>
        <p:blipFill>
          <a:blip r:embed="rId3"/>
          <a:stretch>
            <a:fillRect/>
          </a:stretch>
        </p:blipFill>
        <p:spPr>
          <a:xfrm>
            <a:off x="231466" y="2351857"/>
            <a:ext cx="4200508" cy="3572566"/>
          </a:xfrm>
          <a:prstGeom prst="rect">
            <a:avLst/>
          </a:prstGeom>
        </p:spPr>
      </p:pic>
    </p:spTree>
    <p:extLst>
      <p:ext uri="{BB962C8B-B14F-4D97-AF65-F5344CB8AC3E}">
        <p14:creationId xmlns:p14="http://schemas.microsoft.com/office/powerpoint/2010/main" val="1761913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4" name="EURCHF_ImageBLEND">
            <a:extLst>
              <a:ext uri="{FF2B5EF4-FFF2-40B4-BE49-F238E27FC236}">
                <a16:creationId xmlns:a16="http://schemas.microsoft.com/office/drawing/2014/main" id="{8202ECE3-7FFF-4295-B73A-75D41D8DD83F}"/>
              </a:ext>
            </a:extLst>
          </p:cNvPr>
          <p:cNvPicPr>
            <a:picLocks noChangeAspect="1"/>
          </p:cNvPicPr>
          <p:nvPr/>
        </p:nvPicPr>
        <p:blipFill>
          <a:blip r:embed="rId2"/>
          <a:stretch>
            <a:fillRect/>
          </a:stretch>
        </p:blipFill>
        <p:spPr>
          <a:xfrm>
            <a:off x="4749800" y="2349500"/>
            <a:ext cx="4200525" cy="3571875"/>
          </a:xfrm>
          <a:prstGeom prst="rect">
            <a:avLst/>
          </a:prstGeom>
        </p:spPr>
      </p:pic>
      <p:pic>
        <p:nvPicPr>
          <p:cNvPr id="6" name="Image 5">
            <a:extLst>
              <a:ext uri="{FF2B5EF4-FFF2-40B4-BE49-F238E27FC236}">
                <a16:creationId xmlns:a16="http://schemas.microsoft.com/office/drawing/2014/main" id="{9D6DC235-F01F-4336-9E49-E26F2F5DD950}"/>
              </a:ext>
            </a:extLst>
          </p:cNvPr>
          <p:cNvPicPr>
            <a:picLocks noChangeAspect="1"/>
          </p:cNvPicPr>
          <p:nvPr/>
        </p:nvPicPr>
        <p:blipFill>
          <a:blip r:embed="rId3"/>
          <a:stretch>
            <a:fillRect/>
          </a:stretch>
        </p:blipFill>
        <p:spPr>
          <a:xfrm>
            <a:off x="236220" y="2349500"/>
            <a:ext cx="4200508" cy="3572566"/>
          </a:xfrm>
          <a:prstGeom prst="rect">
            <a:avLst/>
          </a:prstGeom>
        </p:spPr>
      </p:pic>
    </p:spTree>
    <p:extLst>
      <p:ext uri="{BB962C8B-B14F-4D97-AF65-F5344CB8AC3E}">
        <p14:creationId xmlns:p14="http://schemas.microsoft.com/office/powerpoint/2010/main" val="124190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6" name="Image 5">
            <a:extLst>
              <a:ext uri="{FF2B5EF4-FFF2-40B4-BE49-F238E27FC236}">
                <a16:creationId xmlns:a16="http://schemas.microsoft.com/office/drawing/2014/main" id="{594DBB08-88ED-4F4F-9CB6-9BBB1AA8AF3A}"/>
              </a:ext>
            </a:extLst>
          </p:cNvPr>
          <p:cNvPicPr>
            <a:picLocks noChangeAspect="1"/>
          </p:cNvPicPr>
          <p:nvPr/>
        </p:nvPicPr>
        <p:blipFill>
          <a:blip r:embed="rId2"/>
          <a:stretch>
            <a:fillRect/>
          </a:stretch>
        </p:blipFill>
        <p:spPr>
          <a:xfrm>
            <a:off x="4749800" y="2354906"/>
            <a:ext cx="4200508" cy="3566469"/>
          </a:xfrm>
          <a:prstGeom prst="rect">
            <a:avLst/>
          </a:prstGeom>
        </p:spPr>
      </p:pic>
      <p:pic>
        <p:nvPicPr>
          <p:cNvPr id="8" name="Image 7">
            <a:extLst>
              <a:ext uri="{FF2B5EF4-FFF2-40B4-BE49-F238E27FC236}">
                <a16:creationId xmlns:a16="http://schemas.microsoft.com/office/drawing/2014/main" id="{C350B7A8-1460-45D5-B5C7-16161D4A05E0}"/>
              </a:ext>
            </a:extLst>
          </p:cNvPr>
          <p:cNvPicPr>
            <a:picLocks noChangeAspect="1"/>
          </p:cNvPicPr>
          <p:nvPr/>
        </p:nvPicPr>
        <p:blipFill>
          <a:blip r:embed="rId3"/>
          <a:stretch>
            <a:fillRect/>
          </a:stretch>
        </p:blipFill>
        <p:spPr>
          <a:xfrm>
            <a:off x="236220" y="2351857"/>
            <a:ext cx="4191000" cy="3572566"/>
          </a:xfrm>
          <a:prstGeom prst="rect">
            <a:avLst/>
          </a:prstGeom>
        </p:spPr>
      </p:pic>
    </p:spTree>
    <p:extLst>
      <p:ext uri="{BB962C8B-B14F-4D97-AF65-F5344CB8AC3E}">
        <p14:creationId xmlns:p14="http://schemas.microsoft.com/office/powerpoint/2010/main" val="424872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DFB8859C-DE35-44DE-BED2-34422B1855E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BBFC7A0C-08A3-4217-A2D1-1D228541625B}"/>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23743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862C4BF7-57F5-45AC-BBD4-E93237613DFA}"/>
              </a:ext>
            </a:extLst>
          </p:cNvPr>
          <p:cNvPicPr>
            <a:picLocks noChangeAspect="1"/>
          </p:cNvPicPr>
          <p:nvPr/>
        </p:nvPicPr>
        <p:blipFill>
          <a:blip r:embed="rId2"/>
          <a:stretch>
            <a:fillRect/>
          </a:stretch>
        </p:blipFill>
        <p:spPr>
          <a:xfrm>
            <a:off x="825500" y="1270000"/>
            <a:ext cx="7381875" cy="5019675"/>
          </a:xfrm>
          <a:prstGeom prst="rect">
            <a:avLst/>
          </a:prstGeom>
        </p:spPr>
      </p:pic>
    </p:spTree>
    <p:extLst>
      <p:ext uri="{BB962C8B-B14F-4D97-AF65-F5344CB8AC3E}">
        <p14:creationId xmlns:p14="http://schemas.microsoft.com/office/powerpoint/2010/main" val="4103960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5" name="Image 4">
            <a:extLst>
              <a:ext uri="{FF2B5EF4-FFF2-40B4-BE49-F238E27FC236}">
                <a16:creationId xmlns:a16="http://schemas.microsoft.com/office/drawing/2014/main" id="{357F2C15-15D0-45AC-822E-FA2F6A8114C3}"/>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27636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6" name="Image 5">
            <a:extLst>
              <a:ext uri="{FF2B5EF4-FFF2-40B4-BE49-F238E27FC236}">
                <a16:creationId xmlns:a16="http://schemas.microsoft.com/office/drawing/2014/main" id="{93603EFB-6E1E-41FF-8C93-53DB8A99A7D6}"/>
              </a:ext>
            </a:extLst>
          </p:cNvPr>
          <p:cNvPicPr>
            <a:picLocks noChangeAspect="1"/>
          </p:cNvPicPr>
          <p:nvPr/>
        </p:nvPicPr>
        <p:blipFill>
          <a:blip r:embed="rId2"/>
          <a:stretch>
            <a:fillRect/>
          </a:stretch>
        </p:blipFill>
        <p:spPr>
          <a:xfrm>
            <a:off x="4753881" y="2354906"/>
            <a:ext cx="4200508" cy="3566469"/>
          </a:xfrm>
          <a:prstGeom prst="rect">
            <a:avLst/>
          </a:prstGeom>
        </p:spPr>
      </p:pic>
      <p:pic>
        <p:nvPicPr>
          <p:cNvPr id="8" name="Image 7">
            <a:extLst>
              <a:ext uri="{FF2B5EF4-FFF2-40B4-BE49-F238E27FC236}">
                <a16:creationId xmlns:a16="http://schemas.microsoft.com/office/drawing/2014/main" id="{FFFA12EC-555E-4F2C-B36E-99FF930A135A}"/>
              </a:ext>
            </a:extLst>
          </p:cNvPr>
          <p:cNvPicPr>
            <a:picLocks noChangeAspect="1"/>
          </p:cNvPicPr>
          <p:nvPr/>
        </p:nvPicPr>
        <p:blipFill>
          <a:blip r:embed="rId3"/>
          <a:stretch>
            <a:fillRect/>
          </a:stretch>
        </p:blipFill>
        <p:spPr>
          <a:xfrm>
            <a:off x="231466" y="2351857"/>
            <a:ext cx="4200508" cy="3572566"/>
          </a:xfrm>
          <a:prstGeom prst="rect">
            <a:avLst/>
          </a:prstGeom>
        </p:spPr>
      </p:pic>
    </p:spTree>
    <p:extLst>
      <p:ext uri="{BB962C8B-B14F-4D97-AF65-F5344CB8AC3E}">
        <p14:creationId xmlns:p14="http://schemas.microsoft.com/office/powerpoint/2010/main" val="72099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6" name="Image 5">
            <a:extLst>
              <a:ext uri="{FF2B5EF4-FFF2-40B4-BE49-F238E27FC236}">
                <a16:creationId xmlns:a16="http://schemas.microsoft.com/office/drawing/2014/main" id="{F150FB4F-9DB9-4FB0-AE5F-C79D1C455DCF}"/>
              </a:ext>
            </a:extLst>
          </p:cNvPr>
          <p:cNvPicPr>
            <a:picLocks noChangeAspect="1"/>
          </p:cNvPicPr>
          <p:nvPr/>
        </p:nvPicPr>
        <p:blipFill>
          <a:blip r:embed="rId2"/>
          <a:stretch>
            <a:fillRect/>
          </a:stretch>
        </p:blipFill>
        <p:spPr>
          <a:xfrm>
            <a:off x="4749817" y="2354906"/>
            <a:ext cx="4200508" cy="3566469"/>
          </a:xfrm>
          <a:prstGeom prst="rect">
            <a:avLst/>
          </a:prstGeom>
        </p:spPr>
      </p:pic>
      <p:pic>
        <p:nvPicPr>
          <p:cNvPr id="8" name="Image 7">
            <a:extLst>
              <a:ext uri="{FF2B5EF4-FFF2-40B4-BE49-F238E27FC236}">
                <a16:creationId xmlns:a16="http://schemas.microsoft.com/office/drawing/2014/main" id="{8321B36E-2788-4DFD-9D4C-1C9C652E061F}"/>
              </a:ext>
            </a:extLst>
          </p:cNvPr>
          <p:cNvPicPr>
            <a:picLocks noChangeAspect="1"/>
          </p:cNvPicPr>
          <p:nvPr/>
        </p:nvPicPr>
        <p:blipFill>
          <a:blip r:embed="rId3"/>
          <a:stretch>
            <a:fillRect/>
          </a:stretch>
        </p:blipFill>
        <p:spPr>
          <a:xfrm>
            <a:off x="231466" y="2351857"/>
            <a:ext cx="4200508" cy="3572566"/>
          </a:xfrm>
          <a:prstGeom prst="rect">
            <a:avLst/>
          </a:prstGeom>
        </p:spPr>
      </p:pic>
    </p:spTree>
    <p:extLst>
      <p:ext uri="{BB962C8B-B14F-4D97-AF65-F5344CB8AC3E}">
        <p14:creationId xmlns:p14="http://schemas.microsoft.com/office/powerpoint/2010/main" val="1278602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6" name="Image 5">
            <a:extLst>
              <a:ext uri="{FF2B5EF4-FFF2-40B4-BE49-F238E27FC236}">
                <a16:creationId xmlns:a16="http://schemas.microsoft.com/office/drawing/2014/main" id="{311CA481-6CE9-4211-9527-F74304EA5217}"/>
              </a:ext>
            </a:extLst>
          </p:cNvPr>
          <p:cNvPicPr>
            <a:picLocks noChangeAspect="1"/>
          </p:cNvPicPr>
          <p:nvPr/>
        </p:nvPicPr>
        <p:blipFill>
          <a:blip r:embed="rId2"/>
          <a:stretch>
            <a:fillRect/>
          </a:stretch>
        </p:blipFill>
        <p:spPr>
          <a:xfrm>
            <a:off x="4749817" y="2354906"/>
            <a:ext cx="4200508" cy="3566469"/>
          </a:xfrm>
          <a:prstGeom prst="rect">
            <a:avLst/>
          </a:prstGeom>
        </p:spPr>
      </p:pic>
      <p:pic>
        <p:nvPicPr>
          <p:cNvPr id="8" name="Image 7">
            <a:extLst>
              <a:ext uri="{FF2B5EF4-FFF2-40B4-BE49-F238E27FC236}">
                <a16:creationId xmlns:a16="http://schemas.microsoft.com/office/drawing/2014/main" id="{E5414175-8F91-43F1-85F9-CF256974E3A7}"/>
              </a:ext>
            </a:extLst>
          </p:cNvPr>
          <p:cNvPicPr>
            <a:picLocks noChangeAspect="1"/>
          </p:cNvPicPr>
          <p:nvPr/>
        </p:nvPicPr>
        <p:blipFill>
          <a:blip r:embed="rId3"/>
          <a:stretch>
            <a:fillRect/>
          </a:stretch>
        </p:blipFill>
        <p:spPr>
          <a:xfrm>
            <a:off x="231466" y="2351857"/>
            <a:ext cx="4200508" cy="3572566"/>
          </a:xfrm>
          <a:prstGeom prst="rect">
            <a:avLst/>
          </a:prstGeom>
        </p:spPr>
      </p:pic>
    </p:spTree>
    <p:extLst>
      <p:ext uri="{BB962C8B-B14F-4D97-AF65-F5344CB8AC3E}">
        <p14:creationId xmlns:p14="http://schemas.microsoft.com/office/powerpoint/2010/main" val="67917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3AAE4909-DAA2-43B4-8C07-EDD0A02E169D}"/>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79901A5C-4C74-44AB-B55E-5AD38CCD6C30}"/>
              </a:ext>
            </a:extLst>
          </p:cNvPr>
          <p:cNvPicPr>
            <a:picLocks noChangeAspect="1"/>
          </p:cNvPicPr>
          <p:nvPr/>
        </p:nvPicPr>
        <p:blipFill>
          <a:blip r:embed="rId3"/>
          <a:stretch>
            <a:fillRect/>
          </a:stretch>
        </p:blipFill>
        <p:spPr>
          <a:xfrm>
            <a:off x="4749800" y="2354906"/>
            <a:ext cx="4200508" cy="3566469"/>
          </a:xfrm>
          <a:prstGeom prst="rect">
            <a:avLst/>
          </a:prstGeom>
        </p:spPr>
      </p:pic>
    </p:spTree>
    <p:extLst>
      <p:ext uri="{BB962C8B-B14F-4D97-AF65-F5344CB8AC3E}">
        <p14:creationId xmlns:p14="http://schemas.microsoft.com/office/powerpoint/2010/main" val="368279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7C7F010F-29EA-4B3A-A964-B4C0E3174283}"/>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01975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052CA8A8-365E-4C58-80D4-DCB28C45CB88}"/>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41158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- 2017</a:t>
            </a:r>
          </a:p>
        </p:txBody>
      </p:sp>
      <p:pic>
        <p:nvPicPr>
          <p:cNvPr id="4" name="EURPLN_ImageBLEND">
            <a:extLst>
              <a:ext uri="{FF2B5EF4-FFF2-40B4-BE49-F238E27FC236}">
                <a16:creationId xmlns:a16="http://schemas.microsoft.com/office/drawing/2014/main" id="{B2DAEB70-1450-4347-8506-AB1E25B8660D}"/>
              </a:ext>
            </a:extLst>
          </p:cNvPr>
          <p:cNvPicPr>
            <a:picLocks noChangeAspect="1"/>
          </p:cNvPicPr>
          <p:nvPr/>
        </p:nvPicPr>
        <p:blipFill>
          <a:blip r:embed="rId2"/>
          <a:stretch>
            <a:fillRect/>
          </a:stretch>
        </p:blipFill>
        <p:spPr>
          <a:xfrm>
            <a:off x="4749800" y="2349500"/>
            <a:ext cx="4200525" cy="3571875"/>
          </a:xfrm>
          <a:prstGeom prst="rect">
            <a:avLst/>
          </a:prstGeom>
        </p:spPr>
      </p:pic>
      <p:pic>
        <p:nvPicPr>
          <p:cNvPr id="6" name="Image 5">
            <a:extLst>
              <a:ext uri="{FF2B5EF4-FFF2-40B4-BE49-F238E27FC236}">
                <a16:creationId xmlns:a16="http://schemas.microsoft.com/office/drawing/2014/main" id="{4112B600-3B59-4C42-8755-F82F134EE231}"/>
              </a:ext>
            </a:extLst>
          </p:cNvPr>
          <p:cNvPicPr>
            <a:picLocks noChangeAspect="1"/>
          </p:cNvPicPr>
          <p:nvPr/>
        </p:nvPicPr>
        <p:blipFill>
          <a:blip r:embed="rId3"/>
          <a:stretch>
            <a:fillRect/>
          </a:stretch>
        </p:blipFill>
        <p:spPr>
          <a:xfrm>
            <a:off x="236220" y="2348809"/>
            <a:ext cx="4190999" cy="3572566"/>
          </a:xfrm>
          <a:prstGeom prst="rect">
            <a:avLst/>
          </a:prstGeom>
        </p:spPr>
      </p:pic>
    </p:spTree>
    <p:extLst>
      <p:ext uri="{BB962C8B-B14F-4D97-AF65-F5344CB8AC3E}">
        <p14:creationId xmlns:p14="http://schemas.microsoft.com/office/powerpoint/2010/main" val="269417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- 2018</a:t>
            </a:r>
          </a:p>
        </p:txBody>
      </p:sp>
      <p:pic>
        <p:nvPicPr>
          <p:cNvPr id="6" name="Image 5">
            <a:extLst>
              <a:ext uri="{FF2B5EF4-FFF2-40B4-BE49-F238E27FC236}">
                <a16:creationId xmlns:a16="http://schemas.microsoft.com/office/drawing/2014/main" id="{B1534CC2-A008-465D-B448-C65560899FB0}"/>
              </a:ext>
            </a:extLst>
          </p:cNvPr>
          <p:cNvPicPr>
            <a:picLocks noChangeAspect="1"/>
          </p:cNvPicPr>
          <p:nvPr/>
        </p:nvPicPr>
        <p:blipFill>
          <a:blip r:embed="rId2"/>
          <a:stretch>
            <a:fillRect/>
          </a:stretch>
        </p:blipFill>
        <p:spPr>
          <a:xfrm>
            <a:off x="4749817" y="2354906"/>
            <a:ext cx="4200508" cy="3566469"/>
          </a:xfrm>
          <a:prstGeom prst="rect">
            <a:avLst/>
          </a:prstGeom>
        </p:spPr>
      </p:pic>
      <p:pic>
        <p:nvPicPr>
          <p:cNvPr id="8" name="Image 7">
            <a:extLst>
              <a:ext uri="{FF2B5EF4-FFF2-40B4-BE49-F238E27FC236}">
                <a16:creationId xmlns:a16="http://schemas.microsoft.com/office/drawing/2014/main" id="{AAA660B9-DFCE-4F0B-8F2C-E7534E56F9A3}"/>
              </a:ext>
            </a:extLst>
          </p:cNvPr>
          <p:cNvPicPr>
            <a:picLocks noChangeAspect="1"/>
          </p:cNvPicPr>
          <p:nvPr/>
        </p:nvPicPr>
        <p:blipFill>
          <a:blip r:embed="rId3"/>
          <a:stretch>
            <a:fillRect/>
          </a:stretch>
        </p:blipFill>
        <p:spPr>
          <a:xfrm>
            <a:off x="236220" y="2351857"/>
            <a:ext cx="4191000" cy="3572566"/>
          </a:xfrm>
          <a:prstGeom prst="rect">
            <a:avLst/>
          </a:prstGeom>
        </p:spPr>
      </p:pic>
    </p:spTree>
    <p:extLst>
      <p:ext uri="{BB962C8B-B14F-4D97-AF65-F5344CB8AC3E}">
        <p14:creationId xmlns:p14="http://schemas.microsoft.com/office/powerpoint/2010/main" val="193360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t>
            </a:r>
          </a:p>
        </p:txBody>
      </p:sp>
      <p:pic>
        <p:nvPicPr>
          <p:cNvPr id="6" name="Image 5">
            <a:extLst>
              <a:ext uri="{FF2B5EF4-FFF2-40B4-BE49-F238E27FC236}">
                <a16:creationId xmlns:a16="http://schemas.microsoft.com/office/drawing/2014/main" id="{83537B53-498F-4D34-A4FF-9A2997ECF321}"/>
              </a:ext>
            </a:extLst>
          </p:cNvPr>
          <p:cNvPicPr>
            <a:picLocks noChangeAspect="1"/>
          </p:cNvPicPr>
          <p:nvPr/>
        </p:nvPicPr>
        <p:blipFill>
          <a:blip r:embed="rId2"/>
          <a:stretch>
            <a:fillRect/>
          </a:stretch>
        </p:blipFill>
        <p:spPr>
          <a:xfrm>
            <a:off x="4749817" y="2345381"/>
            <a:ext cx="4200508" cy="3566469"/>
          </a:xfrm>
          <a:prstGeom prst="rect">
            <a:avLst/>
          </a:prstGeom>
        </p:spPr>
      </p:pic>
      <p:pic>
        <p:nvPicPr>
          <p:cNvPr id="8" name="Image 7">
            <a:extLst>
              <a:ext uri="{FF2B5EF4-FFF2-40B4-BE49-F238E27FC236}">
                <a16:creationId xmlns:a16="http://schemas.microsoft.com/office/drawing/2014/main" id="{8E479614-3742-4491-BB4B-6C2B510FF4ED}"/>
              </a:ext>
            </a:extLst>
          </p:cNvPr>
          <p:cNvPicPr>
            <a:picLocks noChangeAspect="1"/>
          </p:cNvPicPr>
          <p:nvPr/>
        </p:nvPicPr>
        <p:blipFill>
          <a:blip r:embed="rId3"/>
          <a:stretch>
            <a:fillRect/>
          </a:stretch>
        </p:blipFill>
        <p:spPr>
          <a:xfrm>
            <a:off x="236220" y="2345381"/>
            <a:ext cx="4191000" cy="3572566"/>
          </a:xfrm>
          <a:prstGeom prst="rect">
            <a:avLst/>
          </a:prstGeom>
        </p:spPr>
      </p:pic>
    </p:spTree>
    <p:extLst>
      <p:ext uri="{BB962C8B-B14F-4D97-AF65-F5344CB8AC3E}">
        <p14:creationId xmlns:p14="http://schemas.microsoft.com/office/powerpoint/2010/main" val="76597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t>
            </a:r>
          </a:p>
        </p:txBody>
      </p:sp>
      <p:pic>
        <p:nvPicPr>
          <p:cNvPr id="3" name="EURPLN_ImageALLOC">
            <a:extLst>
              <a:ext uri="{FF2B5EF4-FFF2-40B4-BE49-F238E27FC236}">
                <a16:creationId xmlns:a16="http://schemas.microsoft.com/office/drawing/2014/main" id="{18A0B49B-F659-421B-9253-E6D660B30FA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47FDA139-1E76-4C6E-BEB0-DDB2BD1E8F2A}"/>
              </a:ext>
            </a:extLst>
          </p:cNvPr>
          <p:cNvPicPr>
            <a:picLocks noChangeAspect="1"/>
          </p:cNvPicPr>
          <p:nvPr/>
        </p:nvPicPr>
        <p:blipFill>
          <a:blip r:embed="rId3"/>
          <a:stretch>
            <a:fillRect/>
          </a:stretch>
        </p:blipFill>
        <p:spPr>
          <a:xfrm>
            <a:off x="4749800" y="2354906"/>
            <a:ext cx="4200508" cy="3566469"/>
          </a:xfrm>
          <a:prstGeom prst="rect">
            <a:avLst/>
          </a:prstGeom>
        </p:spPr>
      </p:pic>
    </p:spTree>
    <p:extLst>
      <p:ext uri="{BB962C8B-B14F-4D97-AF65-F5344CB8AC3E}">
        <p14:creationId xmlns:p14="http://schemas.microsoft.com/office/powerpoint/2010/main" val="352366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C13CCC2-1ECB-40FB-8529-3F9F5B37671E}"/>
              </a:ext>
            </a:extLst>
          </p:cNvPr>
          <p:cNvPicPr>
            <a:picLocks noChangeAspect="1"/>
          </p:cNvPicPr>
          <p:nvPr/>
        </p:nvPicPr>
        <p:blipFill>
          <a:blip r:embed="rId2"/>
          <a:stretch>
            <a:fillRect/>
          </a:stretch>
        </p:blipFill>
        <p:spPr>
          <a:xfrm>
            <a:off x="127000" y="1524000"/>
            <a:ext cx="8890000" cy="281718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2684EEB-7401-43C5-B510-778557BCCD5E}"/>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697CCFD-4F54-4151-8468-86B5EAD76C41}"/>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29798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3307BA91-A9D0-4906-B65F-C9553851394E}"/>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95801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4" name="EURCHF_ImageBLEND">
            <a:extLst>
              <a:ext uri="{FF2B5EF4-FFF2-40B4-BE49-F238E27FC236}">
                <a16:creationId xmlns:a16="http://schemas.microsoft.com/office/drawing/2014/main" id="{FB4CC590-53EE-4AEF-83BC-615431A1297E}"/>
              </a:ext>
            </a:extLst>
          </p:cNvPr>
          <p:cNvPicPr>
            <a:picLocks noChangeAspect="1"/>
          </p:cNvPicPr>
          <p:nvPr/>
        </p:nvPicPr>
        <p:blipFill>
          <a:blip r:embed="rId2"/>
          <a:stretch>
            <a:fillRect/>
          </a:stretch>
        </p:blipFill>
        <p:spPr>
          <a:xfrm>
            <a:off x="4749800" y="2349500"/>
            <a:ext cx="4200525" cy="3571875"/>
          </a:xfrm>
          <a:prstGeom prst="rect">
            <a:avLst/>
          </a:prstGeom>
        </p:spPr>
      </p:pic>
      <p:pic>
        <p:nvPicPr>
          <p:cNvPr id="6" name="Image 5">
            <a:extLst>
              <a:ext uri="{FF2B5EF4-FFF2-40B4-BE49-F238E27FC236}">
                <a16:creationId xmlns:a16="http://schemas.microsoft.com/office/drawing/2014/main" id="{FAD9C7B1-02A7-4B36-A24C-AC1AB5708946}"/>
              </a:ext>
            </a:extLst>
          </p:cNvPr>
          <p:cNvPicPr>
            <a:picLocks noChangeAspect="1"/>
          </p:cNvPicPr>
          <p:nvPr/>
        </p:nvPicPr>
        <p:blipFill>
          <a:blip r:embed="rId3"/>
          <a:stretch>
            <a:fillRect/>
          </a:stretch>
        </p:blipFill>
        <p:spPr>
          <a:xfrm>
            <a:off x="231466" y="2349500"/>
            <a:ext cx="4200508" cy="3572566"/>
          </a:xfrm>
          <a:prstGeom prst="rect">
            <a:avLst/>
          </a:prstGeom>
        </p:spPr>
      </p:pic>
    </p:spTree>
    <p:extLst>
      <p:ext uri="{BB962C8B-B14F-4D97-AF65-F5344CB8AC3E}">
        <p14:creationId xmlns:p14="http://schemas.microsoft.com/office/powerpoint/2010/main" val="173813166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5706</TotalTime>
  <Words>678</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EURCHF - 2020</vt:lpstr>
      <vt:lpstr>EURCZK - Historical &amp; Planned</vt:lpstr>
      <vt:lpstr>EURCZK - Synthesis</vt:lpstr>
      <vt:lpstr>EURCZK - 2017</vt:lpstr>
      <vt:lpstr>EURCZK - 2018</vt:lpstr>
      <vt:lpstr>EURCZK - 2019</vt:lpstr>
      <vt:lpstr>EURCZK - 2020</vt:lpstr>
      <vt:lpstr>EURPLN - Historical &amp; Planned</vt:lpstr>
      <vt:lpstr>EURPLN - Synthesis</vt:lpstr>
      <vt:lpstr>EURPLN - 2017</vt:lpstr>
      <vt:lpstr>EURPLN - 2018</vt:lpstr>
      <vt:lpstr>EURPLN - 2019</vt:lpstr>
      <vt:lpstr>EURPLN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718</cp:revision>
  <cp:lastPrinted>2012-02-01T10:00:25Z</cp:lastPrinted>
  <dcterms:created xsi:type="dcterms:W3CDTF">2010-04-23T15:09:35Z</dcterms:created>
  <dcterms:modified xsi:type="dcterms:W3CDTF">2020-04-07T04:21:21Z</dcterms:modified>
</cp:coreProperties>
</file>