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06/07/2020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7/6/2020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7/6/2020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7/6/2020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7/6/2020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7/6/2020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7/6/2020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7/6/2020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7/6/2020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7/6/2020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7/6/2020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7/6/2020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7/6/2020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7/6/2020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7/6/2020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7/6/2020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7/6/2020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7/6/2020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7/6/2020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7/6/2020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7/6/2020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Juin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Juin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136B5653-3EC7-4CFE-9202-5FAF5190E713}"/>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BEACB392-F2E7-43A7-B82D-C68D1FA52A9C}"/>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09651BDD-2E71-4FEA-A1BB-5D89470D4A37}"/>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DE2116EA-6877-44CC-B000-5A3B3C43583A}"/>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1A657C24-6BDC-48B6-B744-4013BB0D87D1}"/>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janvier 2018</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57792C47-6BC5-4D94-A5B0-64F741222FAF}"/>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E78C5B2A-C998-4DE8-8A05-9820B10CDABE}"/>
              </a:ext>
            </a:extLst>
          </p:cNvPr>
          <p:cNvPicPr>
            <a:picLocks noChangeAspect="1"/>
          </p:cNvPicPr>
          <p:nvPr/>
        </p:nvPicPr>
        <p:blipFill>
          <a:blip r:embed="rId2"/>
          <a:stretch>
            <a:fillRect/>
          </a:stretch>
        </p:blipFill>
        <p:spPr>
          <a:xfrm>
            <a:off x="355600" y="1143000"/>
            <a:ext cx="8255000" cy="2537225"/>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1D181584-49EC-49DB-96BB-AEC7D58B1276}"/>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AE5D7EED-502B-448F-A032-E07A180A4407}"/>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BAF94CE8-7AB1-4EE0-A304-0E8152E88B0A}"/>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E578D85B-8A0F-4B94-98DC-0E1F173EFBF6}"/>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7047B3FB-4914-4557-A2F8-D2EE856F923B}"/>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3A0A792B-1FFF-44C8-92C9-A2958C1A8615}"/>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C95570F5-AA05-4DD4-BDDD-022BE469A909}"/>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D3808B79-948A-45DD-942F-01A20457A90A}"/>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AFEEF52A-FDB9-403A-9F79-502B66A73D3D}"/>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D0BE9F5B-E9FA-403A-8056-12D091BE3E13}"/>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07D0D958-0C5D-4DCD-BDCD-B91359A7E579}"/>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64111935-BC81-47FB-A56E-F5BCDD517B62}"/>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1A9372A3-D779-4F8E-821C-801FF747F21F}"/>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D91FC2A8-394D-4E44-92B2-459A3F39545A}"/>
              </a:ext>
            </a:extLst>
          </p:cNvPr>
          <p:cNvPicPr>
            <a:picLocks noChangeAspect="1"/>
          </p:cNvPicPr>
          <p:nvPr/>
        </p:nvPicPr>
        <p:blipFill>
          <a:blip r:embed="rId2"/>
          <a:stretch>
            <a:fillRect/>
          </a:stretch>
        </p:blipFill>
        <p:spPr>
          <a:xfrm>
            <a:off x="355600" y="1143000"/>
            <a:ext cx="7302500" cy="2091602"/>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BCD89336-1463-4E67-9056-D6EB5F7719A5}"/>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DBFE2306-F30E-477D-B3E6-D9CB5B61F0E3}"/>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95D7EA27-C028-4564-AA40-BEF2FBCCEC4B}"/>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32CE65EB-F6FF-4D27-B003-75F7258A805C}"/>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3D1E0BD0-69B6-44AB-BF03-115374363FA4}"/>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ED513492-6ACB-4103-A2C7-533E8E9B130D}"/>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7FB96D08-8A39-453C-BEBB-09580DBD21B3}"/>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0B6ED4DC-1DC4-41F9-8019-DE33C24D5247}"/>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6894</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766</cp:revision>
  <cp:lastPrinted>2012-02-20T10:18:09Z</cp:lastPrinted>
  <dcterms:created xsi:type="dcterms:W3CDTF">2010-04-23T15:09:35Z</dcterms:created>
  <dcterms:modified xsi:type="dcterms:W3CDTF">2020-07-06T09:02:43Z</dcterms:modified>
</cp:coreProperties>
</file>