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470" r:id="rId8"/>
    <p:sldId id="456" r:id="rId9"/>
    <p:sldId id="497" r:id="rId10"/>
    <p:sldId id="502" r:id="rId11"/>
    <p:sldId id="503" r:id="rId12"/>
    <p:sldId id="457" r:id="rId13"/>
    <p:sldId id="504" r:id="rId14"/>
    <p:sldId id="508" r:id="rId15"/>
    <p:sldId id="509" r:id="rId16"/>
    <p:sldId id="458" r:id="rId17"/>
    <p:sldId id="510" r:id="rId18"/>
    <p:sldId id="514" r:id="rId19"/>
    <p:sldId id="515"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03/07/2020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8" name="Image 7">
            <a:extLst>
              <a:ext uri="{FF2B5EF4-FFF2-40B4-BE49-F238E27FC236}">
                <a16:creationId xmlns:a16="http://schemas.microsoft.com/office/drawing/2014/main" id="{D6DF3A4A-4067-4D91-A279-FD5A655A282D}"/>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9" name="Image 8">
            <a:extLst>
              <a:ext uri="{FF2B5EF4-FFF2-40B4-BE49-F238E27FC236}">
                <a16:creationId xmlns:a16="http://schemas.microsoft.com/office/drawing/2014/main" id="{9E445499-9D28-4605-B180-791896975507}"/>
              </a:ext>
            </a:extLst>
          </p:cNvPr>
          <p:cNvPicPr>
            <a:picLocks noChangeAspect="1"/>
          </p:cNvPicPr>
          <p:nvPr/>
        </p:nvPicPr>
        <p:blipFill>
          <a:blip r:embed="rId3"/>
          <a:stretch>
            <a:fillRect/>
          </a:stretch>
        </p:blipFill>
        <p:spPr>
          <a:xfrm>
            <a:off x="4754008" y="2349500"/>
            <a:ext cx="4200508" cy="3570732"/>
          </a:xfrm>
          <a:prstGeom prst="rect">
            <a:avLst/>
          </a:prstGeom>
        </p:spPr>
      </p:pic>
    </p:spTree>
    <p:extLst>
      <p:ext uri="{BB962C8B-B14F-4D97-AF65-F5344CB8AC3E}">
        <p14:creationId xmlns:p14="http://schemas.microsoft.com/office/powerpoint/2010/main" val="90131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401D5D93-805F-4A25-AE9B-327017D3D2B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93484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CB50A524-1285-40CB-99DD-1C0EF59C69EC}"/>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571983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7" name="Image 6">
            <a:extLst>
              <a:ext uri="{FF2B5EF4-FFF2-40B4-BE49-F238E27FC236}">
                <a16:creationId xmlns:a16="http://schemas.microsoft.com/office/drawing/2014/main" id="{6065659F-A371-4DBF-BB95-6AD6BA2B0DE0}"/>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905936B4-7D55-4C8E-B5D5-E0919258994C}"/>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327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4" name="EURCZK_ImageBLEND">
            <a:extLst>
              <a:ext uri="{FF2B5EF4-FFF2-40B4-BE49-F238E27FC236}">
                <a16:creationId xmlns:a16="http://schemas.microsoft.com/office/drawing/2014/main" id="{BF8D3697-87B0-47FE-96E7-31FA5BFA2413}"/>
              </a:ext>
            </a:extLst>
          </p:cNvPr>
          <p:cNvPicPr>
            <a:picLocks noChangeAspect="1"/>
          </p:cNvPicPr>
          <p:nvPr/>
        </p:nvPicPr>
        <p:blipFill>
          <a:blip r:embed="rId2"/>
          <a:stretch>
            <a:fillRect/>
          </a:stretch>
        </p:blipFill>
        <p:spPr>
          <a:xfrm>
            <a:off x="4749800" y="2349500"/>
            <a:ext cx="4204716" cy="3570732"/>
          </a:xfrm>
          <a:prstGeom prst="rect">
            <a:avLst/>
          </a:prstGeom>
        </p:spPr>
      </p:pic>
      <p:pic>
        <p:nvPicPr>
          <p:cNvPr id="6" name="Image 5">
            <a:extLst>
              <a:ext uri="{FF2B5EF4-FFF2-40B4-BE49-F238E27FC236}">
                <a16:creationId xmlns:a16="http://schemas.microsoft.com/office/drawing/2014/main" id="{17EACB96-66DD-41D1-B1A3-F4B85D28BA95}"/>
              </a:ext>
            </a:extLst>
          </p:cNvPr>
          <p:cNvPicPr>
            <a:picLocks noChangeAspect="1"/>
          </p:cNvPicPr>
          <p:nvPr/>
        </p:nvPicPr>
        <p:blipFill>
          <a:blip r:embed="rId3"/>
          <a:stretch>
            <a:fillRect/>
          </a:stretch>
        </p:blipFill>
        <p:spPr>
          <a:xfrm>
            <a:off x="236221" y="2349501"/>
            <a:ext cx="4204716" cy="3569208"/>
          </a:xfrm>
          <a:prstGeom prst="rect">
            <a:avLst/>
          </a:prstGeom>
        </p:spPr>
      </p:pic>
    </p:spTree>
    <p:extLst>
      <p:ext uri="{BB962C8B-B14F-4D97-AF65-F5344CB8AC3E}">
        <p14:creationId xmlns:p14="http://schemas.microsoft.com/office/powerpoint/2010/main" val="269191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1110CE39-A3DE-4794-B7BF-4338BFEF5A27}"/>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416521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5252C860-A4EB-431B-B911-30E9A0E7DEDC}"/>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3353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7" name="Image 6">
            <a:extLst>
              <a:ext uri="{FF2B5EF4-FFF2-40B4-BE49-F238E27FC236}">
                <a16:creationId xmlns:a16="http://schemas.microsoft.com/office/drawing/2014/main" id="{372EF4FC-C1B5-47C8-AE48-7F2712D7C0A3}"/>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26278F15-BD55-4FC5-96F2-5DECFB03B487}"/>
              </a:ext>
            </a:extLst>
          </p:cNvPr>
          <p:cNvPicPr>
            <a:picLocks noChangeAspect="1"/>
          </p:cNvPicPr>
          <p:nvPr/>
        </p:nvPicPr>
        <p:blipFill>
          <a:blip r:embed="rId3"/>
          <a:stretch>
            <a:fillRect/>
          </a:stretch>
        </p:blipFill>
        <p:spPr>
          <a:xfrm>
            <a:off x="4745807" y="2349500"/>
            <a:ext cx="4212701" cy="3569208"/>
          </a:xfrm>
          <a:prstGeom prst="rect">
            <a:avLst/>
          </a:prstGeom>
        </p:spPr>
      </p:pic>
    </p:spTree>
    <p:extLst>
      <p:ext uri="{BB962C8B-B14F-4D97-AF65-F5344CB8AC3E}">
        <p14:creationId xmlns:p14="http://schemas.microsoft.com/office/powerpoint/2010/main" val="71291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7" name="Image 6">
            <a:extLst>
              <a:ext uri="{FF2B5EF4-FFF2-40B4-BE49-F238E27FC236}">
                <a16:creationId xmlns:a16="http://schemas.microsoft.com/office/drawing/2014/main" id="{CBE3C0FF-8773-4B5D-9FE1-13D0B34E5965}"/>
              </a:ext>
            </a:extLst>
          </p:cNvPr>
          <p:cNvPicPr>
            <a:picLocks noChangeAspect="1"/>
          </p:cNvPicPr>
          <p:nvPr/>
        </p:nvPicPr>
        <p:blipFill>
          <a:blip r:embed="rId2"/>
          <a:stretch>
            <a:fillRect/>
          </a:stretch>
        </p:blipFill>
        <p:spPr>
          <a:xfrm>
            <a:off x="4749800" y="2349500"/>
            <a:ext cx="4206605" cy="3584759"/>
          </a:xfrm>
          <a:prstGeom prst="rect">
            <a:avLst/>
          </a:prstGeom>
        </p:spPr>
      </p:pic>
      <p:pic>
        <p:nvPicPr>
          <p:cNvPr id="8" name="Image 7">
            <a:extLst>
              <a:ext uri="{FF2B5EF4-FFF2-40B4-BE49-F238E27FC236}">
                <a16:creationId xmlns:a16="http://schemas.microsoft.com/office/drawing/2014/main" id="{C861FC43-FC87-456E-9055-3DB64C48CC7D}"/>
              </a:ext>
            </a:extLst>
          </p:cNvPr>
          <p:cNvPicPr>
            <a:picLocks noChangeAspect="1"/>
          </p:cNvPicPr>
          <p:nvPr/>
        </p:nvPicPr>
        <p:blipFill>
          <a:blip r:embed="rId3"/>
          <a:stretch>
            <a:fillRect/>
          </a:stretch>
        </p:blipFill>
        <p:spPr>
          <a:xfrm>
            <a:off x="240428" y="2349501"/>
            <a:ext cx="4200508" cy="3569208"/>
          </a:xfrm>
          <a:prstGeom prst="rect">
            <a:avLst/>
          </a:prstGeom>
        </p:spPr>
      </p:pic>
    </p:spTree>
    <p:extLst>
      <p:ext uri="{BB962C8B-B14F-4D97-AF65-F5344CB8AC3E}">
        <p14:creationId xmlns:p14="http://schemas.microsoft.com/office/powerpoint/2010/main" val="2402958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C78DB17-2733-4FA2-B56D-DE6A37002E04}"/>
              </a:ext>
            </a:extLst>
          </p:cNvPr>
          <p:cNvPicPr>
            <a:picLocks noChangeAspect="1"/>
          </p:cNvPicPr>
          <p:nvPr/>
        </p:nvPicPr>
        <p:blipFill>
          <a:blip r:embed="rId2"/>
          <a:stretch>
            <a:fillRect/>
          </a:stretch>
        </p:blipFill>
        <p:spPr>
          <a:xfrm>
            <a:off x="127000" y="1524000"/>
            <a:ext cx="8890000" cy="281718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1B79521-7861-46C3-8510-6F61C439DAF7}"/>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473B977E-FB95-468E-98D4-C58FDF20E6F1}"/>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3015029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2077273-4A53-422B-9035-5255E371D720}"/>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45056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7" name="Image 6">
            <a:extLst>
              <a:ext uri="{FF2B5EF4-FFF2-40B4-BE49-F238E27FC236}">
                <a16:creationId xmlns:a16="http://schemas.microsoft.com/office/drawing/2014/main" id="{61F80377-70DC-4D58-B73C-0DB465CDA5B5}"/>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5BCD201F-DB2D-47D1-8812-5BB6E44218E0}"/>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13403410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657</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EURCZK - Historical &amp; Planned</vt:lpstr>
      <vt:lpstr>EURCZK - Synthesis</vt:lpstr>
      <vt:lpstr>EURCZK - 2019</vt:lpstr>
      <vt:lpstr>EURCZK - 2020</vt:lpstr>
      <vt:lpstr>EURPLN - Historical &amp; Planned</vt:lpstr>
      <vt:lpstr>EURPLN - Synthesis</vt:lpstr>
      <vt:lpstr>EURPLN - 2019</vt:lpstr>
      <vt:lpstr>EURPLN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700</cp:revision>
  <cp:lastPrinted>2012-02-01T10:00:25Z</cp:lastPrinted>
  <dcterms:created xsi:type="dcterms:W3CDTF">2010-04-23T15:09:35Z</dcterms:created>
  <dcterms:modified xsi:type="dcterms:W3CDTF">2020-07-03T11:49:02Z</dcterms:modified>
</cp:coreProperties>
</file>