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22" d="100"/>
          <a:sy n="122" d="100"/>
        </p:scale>
        <p:origin x="155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09/10/2020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10/9/2020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10/9/2020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10/9/2020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10/9/2020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10/9/2020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10/9/2020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10/9/2020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10/9/2020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10/9/2020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10/9/2020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10/9/2020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10/9/2020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10/9/2020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10/9/2020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10/9/2020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10/9/2020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10/9/2020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10/9/2020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10/9/2020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10/9/2020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Septembre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Septembre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CE0B4B2E-3609-483B-82C1-C1B957EB58E3}"/>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D78211BD-8747-46AF-8EED-6AEF11732EE6}"/>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2FCB8968-BBAE-4283-AEA3-6B4762044736}"/>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DCCAF75C-1FA6-4A99-A6F2-1B75C730309B}"/>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400E5289-8D11-49FD-B4B8-0F8DF9CB3ACA}"/>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30 Septembre 2020</a:t>
            </a:r>
            <a:endParaRPr lang="fr-FR" sz="1400" dirty="0">
              <a:latin typeface="Calibri" panose="020F0502020204030204" pitchFamily="34" charset="0"/>
            </a:endParaRPr>
          </a:p>
        </p:txBody>
      </p:sp>
      <p:pic>
        <p:nvPicPr>
          <p:cNvPr id="1026" name="m_-4367119007192786678Image 4">
            <a:extLst>
              <a:ext uri="{FF2B5EF4-FFF2-40B4-BE49-F238E27FC236}">
                <a16:creationId xmlns:a16="http://schemas.microsoft.com/office/drawing/2014/main" id="{A543A4A5-4591-403F-A2FA-7DFFD634D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106732"/>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B5946FC4-9D96-403F-BDE2-700627CE1D71}"/>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2637E23F-8355-4025-9AC5-14057826460F}"/>
              </a:ext>
            </a:extLst>
          </p:cNvPr>
          <p:cNvPicPr>
            <a:picLocks noChangeAspect="1"/>
          </p:cNvPicPr>
          <p:nvPr/>
        </p:nvPicPr>
        <p:blipFill>
          <a:blip r:embed="rId2"/>
          <a:stretch>
            <a:fillRect/>
          </a:stretch>
        </p:blipFill>
        <p:spPr>
          <a:xfrm>
            <a:off x="355600" y="1143000"/>
            <a:ext cx="8255000" cy="2537225"/>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2F709B35-FE5B-4605-9607-267BEA3716DA}"/>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7ED877C9-6310-49C6-9BEF-1BA1A5A3DD08}"/>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CD1D10A9-7CC1-40A4-94A0-73E17E6D3B32}"/>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75D7C32A-E112-436E-B8F1-842F992189FB}"/>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32207CF3-0AB0-4EC5-BCE2-BDAEF95CD69D}"/>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6FBF71CC-1B0F-402F-BED2-5A5BF90282AE}"/>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717CE72B-1C40-4BA7-9DD7-9E4B16EAF068}"/>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5563693F-EBC6-4D91-8B7D-169E81EFDDC3}"/>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887693CE-6555-4A2E-BD7E-4272D1FE4824}"/>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A3A13B63-8F63-42B1-8497-A8DE1236B189}"/>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6F7648E1-AE14-4292-B0A0-69EB2B578B4C}"/>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41F327C4-77F7-4A01-BB5F-57E50C0BB083}"/>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202325AC-7DAE-405F-A4FB-9FC1BE81B5EC}"/>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E0D2DB5-4F94-4CE1-A357-A5E07C7AA55A}"/>
              </a:ext>
            </a:extLst>
          </p:cNvPr>
          <p:cNvPicPr>
            <a:picLocks noChangeAspect="1"/>
          </p:cNvPicPr>
          <p:nvPr/>
        </p:nvPicPr>
        <p:blipFill>
          <a:blip r:embed="rId2"/>
          <a:stretch>
            <a:fillRect/>
          </a:stretch>
        </p:blipFill>
        <p:spPr>
          <a:xfrm>
            <a:off x="355600" y="1143000"/>
            <a:ext cx="7302500" cy="1729420"/>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2825B237-C822-4305-8C44-C83B0AE65EC7}"/>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10619150-73D2-4DE5-B4ED-5542FD175CDD}"/>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0FF2624F-7ECF-42C2-BA80-C8FA32403F90}"/>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BC33D4E6-D0A2-4221-AB5B-71D6945ED5A1}"/>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FF9A302D-59C8-4702-8265-0351E3C49A91}"/>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62403A39-6119-4282-BC8A-6F1075DAA5BF}"/>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40567323-0CA5-4E6B-A1D5-E8264A1DCFBC}"/>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828FB578-DF88-4C25-84D9-1F4ED4111410}"/>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6899</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cp:lastModifiedBy>
  <cp:revision>767</cp:revision>
  <cp:lastPrinted>2012-02-20T10:18:09Z</cp:lastPrinted>
  <dcterms:created xsi:type="dcterms:W3CDTF">2010-04-23T15:09:35Z</dcterms:created>
  <dcterms:modified xsi:type="dcterms:W3CDTF">2020-10-09T07:34:21Z</dcterms:modified>
</cp:coreProperties>
</file>