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470" r:id="rId8"/>
    <p:sldId id="456" r:id="rId9"/>
    <p:sldId id="497" r:id="rId10"/>
    <p:sldId id="502" r:id="rId11"/>
    <p:sldId id="503" r:id="rId12"/>
    <p:sldId id="457" r:id="rId13"/>
    <p:sldId id="504" r:id="rId14"/>
    <p:sldId id="508" r:id="rId15"/>
    <p:sldId id="509" r:id="rId16"/>
    <p:sldId id="458" r:id="rId17"/>
    <p:sldId id="510" r:id="rId18"/>
    <p:sldId id="514" r:id="rId19"/>
    <p:sldId id="515"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07/10/2020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10/7/2020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10/7/2020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10/7/2020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10/7/2020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10/7/2020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10/7/2020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10/7/2020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10/7/2020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10/7/2020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10/7/2020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10/7/2020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10/7/2020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10/7/2020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10/7/2020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10/7/2020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10/7/2020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10/7/2020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10/7/2020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10/7/2020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10/7/2020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10/7/2020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10/7/2020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10/7/2020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12" name="Image 11">
            <a:extLst>
              <a:ext uri="{FF2B5EF4-FFF2-40B4-BE49-F238E27FC236}">
                <a16:creationId xmlns:a16="http://schemas.microsoft.com/office/drawing/2014/main" id="{026D6748-AD76-44C7-80D2-F5E4F43301B4}"/>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14" name="Image 13">
            <a:extLst>
              <a:ext uri="{FF2B5EF4-FFF2-40B4-BE49-F238E27FC236}">
                <a16:creationId xmlns:a16="http://schemas.microsoft.com/office/drawing/2014/main" id="{F8F3353F-4A4F-4AD5-B13B-8B38487E97D3}"/>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579625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08EA9EDD-9ADC-49D1-B757-9E10E4DA2F2F}"/>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186151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6" name="Image 5">
            <a:extLst>
              <a:ext uri="{FF2B5EF4-FFF2-40B4-BE49-F238E27FC236}">
                <a16:creationId xmlns:a16="http://schemas.microsoft.com/office/drawing/2014/main" id="{EBFA54C3-0A40-43BC-B2CA-8B4C2DFCA4AD}"/>
              </a:ext>
            </a:extLst>
          </p:cNvPr>
          <p:cNvPicPr>
            <a:picLocks noChangeAspect="1"/>
          </p:cNvPicPr>
          <p:nvPr/>
        </p:nvPicPr>
        <p:blipFill>
          <a:blip r:embed="rId2"/>
          <a:stretch>
            <a:fillRect/>
          </a:stretch>
        </p:blipFill>
        <p:spPr>
          <a:xfrm>
            <a:off x="825500" y="1270000"/>
            <a:ext cx="7382896" cy="5029200"/>
          </a:xfrm>
          <a:prstGeom prst="rect">
            <a:avLst/>
          </a:prstGeom>
        </p:spPr>
      </p:pic>
    </p:spTree>
    <p:extLst>
      <p:ext uri="{BB962C8B-B14F-4D97-AF65-F5344CB8AC3E}">
        <p14:creationId xmlns:p14="http://schemas.microsoft.com/office/powerpoint/2010/main" val="4146305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8" name="Image 7">
            <a:extLst>
              <a:ext uri="{FF2B5EF4-FFF2-40B4-BE49-F238E27FC236}">
                <a16:creationId xmlns:a16="http://schemas.microsoft.com/office/drawing/2014/main" id="{863C0101-B2D2-433A-A99F-89A2C2D9B6F0}"/>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0" name="Image 9">
            <a:extLst>
              <a:ext uri="{FF2B5EF4-FFF2-40B4-BE49-F238E27FC236}">
                <a16:creationId xmlns:a16="http://schemas.microsoft.com/office/drawing/2014/main" id="{58C955C7-D2E0-4CCE-886A-B5F0E8BB8461}"/>
              </a:ext>
            </a:extLst>
          </p:cNvPr>
          <p:cNvPicPr>
            <a:picLocks noChangeAspect="1"/>
          </p:cNvPicPr>
          <p:nvPr/>
        </p:nvPicPr>
        <p:blipFill>
          <a:blip r:embed="rId3"/>
          <a:stretch>
            <a:fillRect/>
          </a:stretch>
        </p:blipFill>
        <p:spPr>
          <a:xfrm>
            <a:off x="4747912" y="2351719"/>
            <a:ext cx="4200508" cy="3566989"/>
          </a:xfrm>
          <a:prstGeom prst="rect">
            <a:avLst/>
          </a:prstGeom>
        </p:spPr>
      </p:pic>
    </p:spTree>
    <p:extLst>
      <p:ext uri="{BB962C8B-B14F-4D97-AF65-F5344CB8AC3E}">
        <p14:creationId xmlns:p14="http://schemas.microsoft.com/office/powerpoint/2010/main" val="3378600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8" name="Image 7">
            <a:extLst>
              <a:ext uri="{FF2B5EF4-FFF2-40B4-BE49-F238E27FC236}">
                <a16:creationId xmlns:a16="http://schemas.microsoft.com/office/drawing/2014/main" id="{4A2AE575-9B9A-4C88-B233-696D20F557BC}"/>
              </a:ext>
            </a:extLst>
          </p:cNvPr>
          <p:cNvPicPr>
            <a:picLocks noChangeAspect="1"/>
          </p:cNvPicPr>
          <p:nvPr/>
        </p:nvPicPr>
        <p:blipFill>
          <a:blip r:embed="rId2"/>
          <a:stretch>
            <a:fillRect/>
          </a:stretch>
        </p:blipFill>
        <p:spPr>
          <a:xfrm>
            <a:off x="236221" y="2349500"/>
            <a:ext cx="4204716" cy="3566469"/>
          </a:xfrm>
          <a:prstGeom prst="rect">
            <a:avLst/>
          </a:prstGeom>
        </p:spPr>
      </p:pic>
      <p:pic>
        <p:nvPicPr>
          <p:cNvPr id="10" name="Image 9">
            <a:extLst>
              <a:ext uri="{FF2B5EF4-FFF2-40B4-BE49-F238E27FC236}">
                <a16:creationId xmlns:a16="http://schemas.microsoft.com/office/drawing/2014/main" id="{491C584E-122B-4889-B6EE-5678FC646A0B}"/>
              </a:ext>
            </a:extLst>
          </p:cNvPr>
          <p:cNvPicPr>
            <a:picLocks noChangeAspect="1"/>
          </p:cNvPicPr>
          <p:nvPr/>
        </p:nvPicPr>
        <p:blipFill>
          <a:blip r:embed="rId3"/>
          <a:stretch>
            <a:fillRect/>
          </a:stretch>
        </p:blipFill>
        <p:spPr>
          <a:xfrm>
            <a:off x="4749799" y="2349500"/>
            <a:ext cx="4206605" cy="3566469"/>
          </a:xfrm>
          <a:prstGeom prst="rect">
            <a:avLst/>
          </a:prstGeom>
        </p:spPr>
      </p:pic>
    </p:spTree>
    <p:extLst>
      <p:ext uri="{BB962C8B-B14F-4D97-AF65-F5344CB8AC3E}">
        <p14:creationId xmlns:p14="http://schemas.microsoft.com/office/powerpoint/2010/main" val="3624468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C14BBD88-E4E9-4898-A3AB-D78A05806F4D}"/>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716379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6" name="Image 5">
            <a:extLst>
              <a:ext uri="{FF2B5EF4-FFF2-40B4-BE49-F238E27FC236}">
                <a16:creationId xmlns:a16="http://schemas.microsoft.com/office/drawing/2014/main" id="{8635ABC6-F09D-43B5-B220-F5417C8482BA}"/>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4237745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t>
            </a:r>
          </a:p>
        </p:txBody>
      </p:sp>
      <p:pic>
        <p:nvPicPr>
          <p:cNvPr id="12" name="Image 11">
            <a:extLst>
              <a:ext uri="{FF2B5EF4-FFF2-40B4-BE49-F238E27FC236}">
                <a16:creationId xmlns:a16="http://schemas.microsoft.com/office/drawing/2014/main" id="{BCBD872A-CB36-4182-8142-5EBDF8CB73FC}"/>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4" name="Image 13">
            <a:extLst>
              <a:ext uri="{FF2B5EF4-FFF2-40B4-BE49-F238E27FC236}">
                <a16:creationId xmlns:a16="http://schemas.microsoft.com/office/drawing/2014/main" id="{FA54F986-9251-455E-90F7-B6F6A9EAC2AE}"/>
              </a:ext>
            </a:extLst>
          </p:cNvPr>
          <p:cNvPicPr>
            <a:picLocks noChangeAspect="1"/>
          </p:cNvPicPr>
          <p:nvPr/>
        </p:nvPicPr>
        <p:blipFill>
          <a:blip r:embed="rId3"/>
          <a:stretch>
            <a:fillRect/>
          </a:stretch>
        </p:blipFill>
        <p:spPr>
          <a:xfrm>
            <a:off x="4749801" y="2349500"/>
            <a:ext cx="4204716" cy="3569208"/>
          </a:xfrm>
          <a:prstGeom prst="rect">
            <a:avLst/>
          </a:prstGeom>
        </p:spPr>
      </p:pic>
    </p:spTree>
    <p:extLst>
      <p:ext uri="{BB962C8B-B14F-4D97-AF65-F5344CB8AC3E}">
        <p14:creationId xmlns:p14="http://schemas.microsoft.com/office/powerpoint/2010/main" val="3013492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8" name="Image 7">
            <a:extLst>
              <a:ext uri="{FF2B5EF4-FFF2-40B4-BE49-F238E27FC236}">
                <a16:creationId xmlns:a16="http://schemas.microsoft.com/office/drawing/2014/main" id="{547A5BA0-4A1C-4281-A999-69B23199DBB2}"/>
              </a:ext>
            </a:extLst>
          </p:cNvPr>
          <p:cNvPicPr>
            <a:picLocks noChangeAspect="1"/>
          </p:cNvPicPr>
          <p:nvPr/>
        </p:nvPicPr>
        <p:blipFill>
          <a:blip r:embed="rId2"/>
          <a:stretch>
            <a:fillRect/>
          </a:stretch>
        </p:blipFill>
        <p:spPr>
          <a:xfrm>
            <a:off x="236220" y="2349500"/>
            <a:ext cx="4206605" cy="3572566"/>
          </a:xfrm>
          <a:prstGeom prst="rect">
            <a:avLst/>
          </a:prstGeom>
        </p:spPr>
      </p:pic>
      <p:pic>
        <p:nvPicPr>
          <p:cNvPr id="10" name="Image 9">
            <a:extLst>
              <a:ext uri="{FF2B5EF4-FFF2-40B4-BE49-F238E27FC236}">
                <a16:creationId xmlns:a16="http://schemas.microsoft.com/office/drawing/2014/main" id="{E4AB665E-6423-4576-ACD4-7B37F34A3C5D}"/>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2047306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81500231-1973-4CB3-9DA8-F92BBEA698BE}"/>
              </a:ext>
            </a:extLst>
          </p:cNvPr>
          <p:cNvPicPr>
            <a:picLocks noChangeAspect="1"/>
          </p:cNvPicPr>
          <p:nvPr/>
        </p:nvPicPr>
        <p:blipFill>
          <a:blip r:embed="rId2"/>
          <a:stretch>
            <a:fillRect/>
          </a:stretch>
        </p:blipFill>
        <p:spPr>
          <a:xfrm>
            <a:off x="127000" y="1524000"/>
            <a:ext cx="8890000" cy="281718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D4CA9657-1601-4A79-932B-4F89ACB73FAF}"/>
              </a:ext>
            </a:extLst>
          </p:cNvPr>
          <p:cNvPicPr>
            <a:picLocks noChangeAspect="1"/>
          </p:cNvPicPr>
          <p:nvPr/>
        </p:nvPicPr>
        <p:blipFill>
          <a:blip r:embed="rId2"/>
          <a:stretch>
            <a:fillRect/>
          </a:stretch>
        </p:blipFill>
        <p:spPr>
          <a:xfrm>
            <a:off x="127000" y="1524000"/>
            <a:ext cx="8890000" cy="285919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9DF3E732-200E-401A-A158-50E90DDC23E5}"/>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1912617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6" name="Image 5">
            <a:extLst>
              <a:ext uri="{FF2B5EF4-FFF2-40B4-BE49-F238E27FC236}">
                <a16:creationId xmlns:a16="http://schemas.microsoft.com/office/drawing/2014/main" id="{CB87316E-7F01-482D-A810-68BD70102F1D}"/>
              </a:ext>
            </a:extLst>
          </p:cNvPr>
          <p:cNvPicPr>
            <a:picLocks noChangeAspect="1"/>
          </p:cNvPicPr>
          <p:nvPr/>
        </p:nvPicPr>
        <p:blipFill>
          <a:blip r:embed="rId2"/>
          <a:stretch>
            <a:fillRect/>
          </a:stretch>
        </p:blipFill>
        <p:spPr>
          <a:xfrm>
            <a:off x="827909" y="1269564"/>
            <a:ext cx="7376799" cy="5029636"/>
          </a:xfrm>
          <a:prstGeom prst="rect">
            <a:avLst/>
          </a:prstGeom>
        </p:spPr>
      </p:pic>
    </p:spTree>
    <p:extLst>
      <p:ext uri="{BB962C8B-B14F-4D97-AF65-F5344CB8AC3E}">
        <p14:creationId xmlns:p14="http://schemas.microsoft.com/office/powerpoint/2010/main" val="4207803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12" name="Image 11">
            <a:extLst>
              <a:ext uri="{FF2B5EF4-FFF2-40B4-BE49-F238E27FC236}">
                <a16:creationId xmlns:a16="http://schemas.microsoft.com/office/drawing/2014/main" id="{ADEE98DB-000F-49E8-AC2D-30EF1EACA34C}"/>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14" name="Image 13">
            <a:extLst>
              <a:ext uri="{FF2B5EF4-FFF2-40B4-BE49-F238E27FC236}">
                <a16:creationId xmlns:a16="http://schemas.microsoft.com/office/drawing/2014/main" id="{A48B7BA5-3D59-4F67-AE22-1363F5EA5491}"/>
              </a:ext>
            </a:extLst>
          </p:cNvPr>
          <p:cNvPicPr>
            <a:picLocks noChangeAspect="1"/>
          </p:cNvPicPr>
          <p:nvPr/>
        </p:nvPicPr>
        <p:blipFill>
          <a:blip r:embed="rId3"/>
          <a:stretch>
            <a:fillRect/>
          </a:stretch>
        </p:blipFill>
        <p:spPr>
          <a:xfrm>
            <a:off x="4745808" y="2349500"/>
            <a:ext cx="4161972" cy="3569208"/>
          </a:xfrm>
          <a:prstGeom prst="rect">
            <a:avLst/>
          </a:prstGeom>
        </p:spPr>
      </p:pic>
    </p:spTree>
    <p:extLst>
      <p:ext uri="{BB962C8B-B14F-4D97-AF65-F5344CB8AC3E}">
        <p14:creationId xmlns:p14="http://schemas.microsoft.com/office/powerpoint/2010/main" val="73372559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5695</TotalTime>
  <Words>657</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EURCZK - Historical &amp; Planned</vt:lpstr>
      <vt:lpstr>EURCZK - Synthesis</vt:lpstr>
      <vt:lpstr>EURCZK - 2019</vt:lpstr>
      <vt:lpstr>EURCZK - 2020</vt:lpstr>
      <vt:lpstr>EURPLN - Historical &amp; Planned</vt:lpstr>
      <vt:lpstr>EURPLN - Synthesis</vt:lpstr>
      <vt:lpstr>EURPLN - 2019</vt:lpstr>
      <vt:lpstr>EURPLN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700</cp:revision>
  <cp:lastPrinted>2012-02-01T10:00:25Z</cp:lastPrinted>
  <dcterms:created xsi:type="dcterms:W3CDTF">2010-04-23T15:09:35Z</dcterms:created>
  <dcterms:modified xsi:type="dcterms:W3CDTF">2020-10-07T13:48:11Z</dcterms:modified>
</cp:coreProperties>
</file>