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07" d="100"/>
          <a:sy n="107" d="100"/>
        </p:scale>
        <p:origin x="200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20/01/2021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1/20/2021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1/20/2021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1/20/2021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1/20/2021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1/20/2021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1/20/2021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1/20/2021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1/20/2021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1/20/2021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1/20/2021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1/20/2021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1/20/2021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1/20/2021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1/20/2021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1/20/2021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1/20/2021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1/20/2021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1/20/2021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1/20/2021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1/20/2021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31 Décembre 2020</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31 Décembre 2020</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7F1A3200-6623-41BC-A4FF-0846BDC19613}"/>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4F8199A2-CE64-44D7-BC88-3C275E96B190}"/>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BC6A22C7-7476-4E46-A953-5ACB7C0FF2EF}"/>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6830E377-B397-4B2D-B089-203E0ABA06BC}"/>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375230CD-F70C-426C-B208-4264A5356EF4}"/>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31 décembres 2020</a:t>
            </a:r>
          </a:p>
        </p:txBody>
      </p:sp>
      <p:pic>
        <p:nvPicPr>
          <p:cNvPr id="2" name="Image 1">
            <a:extLst>
              <a:ext uri="{FF2B5EF4-FFF2-40B4-BE49-F238E27FC236}">
                <a16:creationId xmlns:a16="http://schemas.microsoft.com/office/drawing/2014/main" id="{C263D9F9-706D-47D8-B11D-14BF3E91C2CC}"/>
              </a:ext>
            </a:extLst>
          </p:cNvPr>
          <p:cNvPicPr>
            <a:picLocks noChangeAspect="1"/>
          </p:cNvPicPr>
          <p:nvPr/>
        </p:nvPicPr>
        <p:blipFill>
          <a:blip r:embed="rId2"/>
          <a:stretch>
            <a:fillRect/>
          </a:stretch>
        </p:blipFill>
        <p:spPr>
          <a:xfrm>
            <a:off x="453795" y="1113373"/>
            <a:ext cx="8236410" cy="5133277"/>
          </a:xfrm>
          <a:prstGeom prst="rect">
            <a:avLst/>
          </a:prstGeom>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C8ECC4DE-9F18-4E15-9ED2-23195872653C}"/>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88941841-5823-4DB9-B1CE-E27D8201068E}"/>
              </a:ext>
            </a:extLst>
          </p:cNvPr>
          <p:cNvPicPr>
            <a:picLocks noChangeAspect="1"/>
          </p:cNvPicPr>
          <p:nvPr/>
        </p:nvPicPr>
        <p:blipFill>
          <a:blip r:embed="rId2"/>
          <a:stretch>
            <a:fillRect/>
          </a:stretch>
        </p:blipFill>
        <p:spPr>
          <a:xfrm>
            <a:off x="355600" y="1143000"/>
            <a:ext cx="8255000" cy="2740841"/>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8487D5F0-A02F-44BF-933C-6F08D59A0F9B}"/>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3A1C83DE-963F-495F-B321-B607AC6BF89B}"/>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7A204DF7-658D-4DB2-895D-D905292B6D8F}"/>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51E182DA-B9CE-4534-BF75-D4B3C85D4AB0}"/>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B272ED76-3E2A-4C71-BF84-0FDE20C17F32}"/>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B8507B13-6D09-49FF-AAC2-DC6C72C281BE}"/>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1E88C607-1090-4732-B539-4A261DC0090D}"/>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8C81BA06-7BF2-4FCB-AB87-239C9885DC61}"/>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BD10789B-61D5-4F60-AE52-189E753712F1}"/>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BFBF7698-E2AF-4A80-AC36-54448775F977}"/>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pic>
        <p:nvPicPr>
          <p:cNvPr id="2" name="Image 1">
            <a:extLst>
              <a:ext uri="{FF2B5EF4-FFF2-40B4-BE49-F238E27FC236}">
                <a16:creationId xmlns:a16="http://schemas.microsoft.com/office/drawing/2014/main" id="{02283434-AF70-4521-A6F4-E7109A6DAD47}"/>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03933960-D014-4FEF-AB1D-F6C2EB64FC21}"/>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99BDB750-4651-40E8-B73D-1F11C5CED3F4}"/>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0ED128B8-C372-4141-87ED-9005BE73EB49}"/>
              </a:ext>
            </a:extLst>
          </p:cNvPr>
          <p:cNvPicPr>
            <a:picLocks noChangeAspect="1"/>
          </p:cNvPicPr>
          <p:nvPr/>
        </p:nvPicPr>
        <p:blipFill>
          <a:blip r:embed="rId2"/>
          <a:stretch>
            <a:fillRect/>
          </a:stretch>
        </p:blipFill>
        <p:spPr>
          <a:xfrm>
            <a:off x="355600" y="1143000"/>
            <a:ext cx="7302500" cy="642873"/>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52583630-6667-4BBC-915A-C47CD0E8F981}"/>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696E148D-51C7-4997-9E32-0E34E5E119E3}"/>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A7812E84-C854-41B0-A9B6-3049BBF8A9D9}"/>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F2089D85-13FF-4D25-A471-1627B9A605A3}"/>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8825802A-4A4B-4AAC-935A-8BCB5004C9B5}"/>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97D58B48-9501-45CA-BC65-E654BABD44E2}"/>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0CA05740-3F42-43CA-A62F-B69FC615E9B9}"/>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A8B8E4E7-31AC-4196-9C78-74A477E861B3}"/>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6894</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767</cp:revision>
  <cp:lastPrinted>2012-02-20T10:18:09Z</cp:lastPrinted>
  <dcterms:created xsi:type="dcterms:W3CDTF">2010-04-23T15:09:35Z</dcterms:created>
  <dcterms:modified xsi:type="dcterms:W3CDTF">2021-01-20T16:02:01Z</dcterms:modified>
</cp:coreProperties>
</file>