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3" r:id="rId11"/>
    <p:sldId id="504" r:id="rId12"/>
    <p:sldId id="457" r:id="rId13"/>
    <p:sldId id="505" r:id="rId14"/>
    <p:sldId id="510" r:id="rId15"/>
    <p:sldId id="511" r:id="rId16"/>
    <p:sldId id="458" r:id="rId17"/>
    <p:sldId id="512" r:id="rId18"/>
    <p:sldId id="517" r:id="rId19"/>
    <p:sldId id="51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7" d="100"/>
          <a:sy n="107" d="100"/>
        </p:scale>
        <p:origin x="-125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xmlns="" id="{7354D517-5B8D-46D5-B3BB-005697FA86C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xmlns="" id="{199C7E73-7337-4B32-92AC-6D37985E4CB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0153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84F69CC2-826F-4057-84C3-F8A641C05136}"/>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75860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092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92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76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1816"/>
            <a:ext cx="420687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77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354877B4-9E5A-47E5-AA42-07133C1582B3}"/>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86391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1" y="1270001"/>
            <a:ext cx="737920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14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49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204716" cy="35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354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246B26DA-7270-4177-9E32-1306469DD51A}"/>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C8E1B642-3548-4F62-9903-40258B78C200}"/>
              </a:ext>
            </a:extLst>
          </p:cNvPr>
          <p:cNvPicPr>
            <a:picLocks noChangeAspect="1"/>
          </p:cNvPicPr>
          <p:nvPr/>
        </p:nvPicPr>
        <p:blipFill>
          <a:blip r:embed="rId2"/>
          <a:stretch>
            <a:fillRect/>
          </a:stretch>
        </p:blipFill>
        <p:spPr>
          <a:xfrm>
            <a:off x="127000" y="1524000"/>
            <a:ext cx="8890000" cy="34272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2C23F8C3-888D-4E43-A8A6-274ABE103062}"/>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52044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45" y="1270000"/>
            <a:ext cx="73834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95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 y="2348468"/>
            <a:ext cx="4204717" cy="357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8468"/>
            <a:ext cx="4200525"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30384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5735</TotalTime>
  <Words>495</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EURCZK - Historical &amp; Planned</vt:lpstr>
      <vt:lpstr>EURCZK - Synthesis</vt:lpstr>
      <vt:lpstr>EURCZK - 2020</vt:lpstr>
      <vt:lpstr>EURCZK - 2021</vt:lpstr>
      <vt:lpstr>EURPLN - Historical &amp; Planned</vt:lpstr>
      <vt:lpstr>EURPLN - Synthesis</vt:lpstr>
      <vt:lpstr>EURPLN - 2020</vt:lpstr>
      <vt:lpstr>EURPLN - 2021</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2021-01-07T15:16:04Z</dcterms:modified>
</cp:coreProperties>
</file>