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2"/>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12" r:id="rId30"/>
    <p:sldId id="413"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6" d="100"/>
          <a:sy n="106" d="100"/>
        </p:scale>
        <p:origin x="203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12/04/2021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4/12/2021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4/12/2021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4/12/2021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4/12/2021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4/12/2021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4/12/2021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4/12/2021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4/12/2021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4/12/2021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4/12/2021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4/12/2021</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4/12/2021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4/12/2021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4/12/2021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4/12/2021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4/12/2021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4/12/2021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4/12/2021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4/12/2021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31 Mars 2021</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31 Mars 2021</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BFC8A169-D4B1-4A21-B95F-868DD7784F7F}"/>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77E586E8-FF3E-4C00-AFD4-761CDC9BA82D}"/>
              </a:ext>
            </a:extLst>
          </p:cNvPr>
          <p:cNvPicPr>
            <a:picLocks noChangeAspect="1"/>
          </p:cNvPicPr>
          <p:nvPr/>
        </p:nvPicPr>
        <p:blipFill>
          <a:blip r:embed="rId2"/>
          <a:stretch>
            <a:fillRect/>
          </a:stretch>
        </p:blipFill>
        <p:spPr>
          <a:xfrm>
            <a:off x="355600" y="1143000"/>
            <a:ext cx="8128000" cy="47457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8B051E0C-715C-49D3-9CFD-6ED59AC074BB}"/>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9845D952-7920-4907-9CD7-1C7C99585D29}"/>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CE1E6219-B343-4A2A-8A54-CF4C45AD8E0B}"/>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31 Mars 2021</a:t>
            </a:r>
          </a:p>
        </p:txBody>
      </p:sp>
      <p:pic>
        <p:nvPicPr>
          <p:cNvPr id="6" name="Image 5">
            <a:extLst>
              <a:ext uri="{FF2B5EF4-FFF2-40B4-BE49-F238E27FC236}">
                <a16:creationId xmlns:a16="http://schemas.microsoft.com/office/drawing/2014/main" id="{71007F90-8F84-4A80-B53A-56AC364BBB39}"/>
              </a:ext>
            </a:extLst>
          </p:cNvPr>
          <p:cNvPicPr>
            <a:picLocks noChangeAspect="1"/>
          </p:cNvPicPr>
          <p:nvPr/>
        </p:nvPicPr>
        <p:blipFill>
          <a:blip r:embed="rId2"/>
          <a:stretch>
            <a:fillRect/>
          </a:stretch>
        </p:blipFill>
        <p:spPr>
          <a:xfrm>
            <a:off x="782140" y="1116870"/>
            <a:ext cx="7871988" cy="4901770"/>
          </a:xfrm>
          <a:prstGeom prst="rect">
            <a:avLst/>
          </a:prstGeom>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61F3F643-C3E3-4E0C-BB77-68E78839C7BE}"/>
              </a:ext>
            </a:extLst>
          </p:cNvPr>
          <p:cNvPicPr>
            <a:picLocks noChangeAspect="1"/>
          </p:cNvPicPr>
          <p:nvPr/>
        </p:nvPicPr>
        <p:blipFill>
          <a:blip r:embed="rId2"/>
          <a:stretch>
            <a:fillRect/>
          </a:stretch>
        </p:blipFill>
        <p:spPr>
          <a:xfrm>
            <a:off x="355600" y="1143000"/>
            <a:ext cx="8255000" cy="4127500"/>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E6C82098-6AE8-489D-8D23-6EED053DEC61}"/>
              </a:ext>
            </a:extLst>
          </p:cNvPr>
          <p:cNvPicPr>
            <a:picLocks noChangeAspect="1"/>
          </p:cNvPicPr>
          <p:nvPr/>
        </p:nvPicPr>
        <p:blipFill>
          <a:blip r:embed="rId2"/>
          <a:stretch>
            <a:fillRect/>
          </a:stretch>
        </p:blipFill>
        <p:spPr>
          <a:xfrm>
            <a:off x="355600" y="1143000"/>
            <a:ext cx="8255000" cy="2740841"/>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1189480C-5780-4F85-BFA6-ED17EB791B34}"/>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11508B5A-82E2-49EE-AD65-E21FAAE02369}"/>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CE961C60-244D-4085-BA89-E12B2C708FC0}"/>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FAB499B3-C38A-45E7-9A92-3E2B9D0B8CE3}"/>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4B2502FE-10E3-4D3A-906D-08A462267DD3}"/>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C296D93D-5CE5-45AB-8074-A821B7480137}"/>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6E97859E-353C-43CB-B9E6-2DFDFA9FE78C}"/>
              </a:ext>
            </a:extLst>
          </p:cNvPr>
          <p:cNvPicPr>
            <a:picLocks noChangeAspect="1"/>
          </p:cNvPicPr>
          <p:nvPr/>
        </p:nvPicPr>
        <p:blipFill>
          <a:blip r:embed="rId2"/>
          <a:stretch>
            <a:fillRect/>
          </a:stretch>
        </p:blipFill>
        <p:spPr>
          <a:xfrm>
            <a:off x="355600" y="1337310"/>
            <a:ext cx="7302500" cy="4626879"/>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8AD1EB27-FF13-49CE-80CF-8A0CF8E9724F}"/>
              </a:ext>
            </a:extLst>
          </p:cNvPr>
          <p:cNvPicPr>
            <a:picLocks noChangeAspect="1"/>
          </p:cNvPicPr>
          <p:nvPr/>
        </p:nvPicPr>
        <p:blipFill>
          <a:blip r:embed="rId2"/>
          <a:stretch>
            <a:fillRect/>
          </a:stretch>
        </p:blipFill>
        <p:spPr>
          <a:xfrm>
            <a:off x="355600" y="1337311"/>
            <a:ext cx="7302500" cy="4536333"/>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(2/5)</a:t>
            </a:r>
            <a:endParaRPr lang="en-US" dirty="0"/>
          </a:p>
        </p:txBody>
      </p:sp>
      <p:pic>
        <p:nvPicPr>
          <p:cNvPr id="2" name="Image 1">
            <a:extLst>
              <a:ext uri="{FF2B5EF4-FFF2-40B4-BE49-F238E27FC236}">
                <a16:creationId xmlns:a16="http://schemas.microsoft.com/office/drawing/2014/main" id="{2767DA36-CEA5-4C72-9D37-714638E476AD}"/>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68BD0CB5-4482-4C2F-86D2-15EFD7AAEA3D}"/>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(3/5)</a:t>
            </a:r>
            <a:endParaRPr lang="en-US" dirty="0"/>
          </a:p>
        </p:txBody>
      </p:sp>
      <p:pic>
        <p:nvPicPr>
          <p:cNvPr id="2" name="Image 1">
            <a:extLst>
              <a:ext uri="{FF2B5EF4-FFF2-40B4-BE49-F238E27FC236}">
                <a16:creationId xmlns:a16="http://schemas.microsoft.com/office/drawing/2014/main" id="{87DB65BF-FFA4-489B-8DB9-36040D878A7E}"/>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3D017210-6923-4E4E-B1C3-763BD077430A}"/>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(4/5)</a:t>
            </a:r>
            <a:endParaRPr lang="en-US" dirty="0"/>
          </a:p>
        </p:txBody>
      </p:sp>
      <p:pic>
        <p:nvPicPr>
          <p:cNvPr id="2" name="Image 1">
            <a:extLst>
              <a:ext uri="{FF2B5EF4-FFF2-40B4-BE49-F238E27FC236}">
                <a16:creationId xmlns:a16="http://schemas.microsoft.com/office/drawing/2014/main" id="{CEE12394-D5E4-496E-BDE9-B6ABA66D6315}"/>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4C52D5C2-E293-4E83-BA7F-585C5AA79528}"/>
              </a:ext>
            </a:extLst>
          </p:cNvPr>
          <p:cNvPicPr>
            <a:picLocks noChangeAspect="1"/>
          </p:cNvPicPr>
          <p:nvPr/>
        </p:nvPicPr>
        <p:blipFill>
          <a:blip r:embed="rId2"/>
          <a:stretch>
            <a:fillRect/>
          </a:stretch>
        </p:blipFill>
        <p:spPr>
          <a:xfrm>
            <a:off x="355600" y="1143000"/>
            <a:ext cx="7302500" cy="552328"/>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CH"/>
              <a:t>Detail Dette Taux Fixe (5/5)</a:t>
            </a:r>
            <a:endParaRPr lang="en-US" dirty="0"/>
          </a:p>
        </p:txBody>
      </p:sp>
      <p:pic>
        <p:nvPicPr>
          <p:cNvPr id="2" name="Image 1">
            <a:extLst>
              <a:ext uri="{FF2B5EF4-FFF2-40B4-BE49-F238E27FC236}">
                <a16:creationId xmlns:a16="http://schemas.microsoft.com/office/drawing/2014/main" id="{F68BA129-2EE2-47C2-AA07-0D87B62A8E49}"/>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66CFEAF2-799B-46F7-8126-849C93A31A64}"/>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39EADBFC-FC94-4CBE-8319-E232DD58DD18}"/>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EE2B5EC1-39D2-4CE1-9AC1-C212CC7CA134}"/>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A7FE0F5A-F45E-43F7-B816-2D86A34802E5}"/>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DF1DFC33-9EE9-4636-93E5-7FC0530F55FB}"/>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D607B61F-B491-4DE2-B659-C256114FA326}"/>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529AE209-4441-47A0-AC08-D422AAF50C32}"/>
              </a:ext>
            </a:extLst>
          </p:cNvPr>
          <p:cNvPicPr>
            <a:picLocks noChangeAspect="1"/>
          </p:cNvPicPr>
          <p:nvPr/>
        </p:nvPicPr>
        <p:blipFill>
          <a:blip r:embed="rId2"/>
          <a:stretch>
            <a:fillRect/>
          </a:stretch>
        </p:blipFill>
        <p:spPr>
          <a:xfrm>
            <a:off x="355600" y="1143000"/>
            <a:ext cx="8128000" cy="4768172"/>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6898</TotalTime>
  <Words>714</Words>
  <Application>Microsoft Office PowerPoint</Application>
  <PresentationFormat>Affichage à l'écran (4:3)</PresentationFormat>
  <Paragraphs>67</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Marius NGUENA</cp:lastModifiedBy>
  <cp:revision>767</cp:revision>
  <cp:lastPrinted>2012-02-20T10:18:09Z</cp:lastPrinted>
  <dcterms:created xsi:type="dcterms:W3CDTF">2010-04-23T15:09:35Z</dcterms:created>
  <dcterms:modified xsi:type="dcterms:W3CDTF">2021-04-12T07:46:35Z</dcterms:modified>
</cp:coreProperties>
</file>