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4" r:id="rId16"/>
    <p:sldId id="505" r:id="rId17"/>
    <p:sldId id="506" r:id="rId18"/>
    <p:sldId id="458"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25" d="100"/>
          <a:sy n="125" d="100"/>
        </p:scale>
        <p:origin x="744" y="-3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07/05/2021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5/7/2021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5/7/2021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5/7/2021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5/7/2021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5/7/2021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5/7/2021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5/7/2021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5/7/2021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5/7/2021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5/7/2021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5/7/2021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32735EDD-BD24-4B21-B43A-3B6430430489}"/>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1D906941-9808-491C-8DCC-75588C594FBF}"/>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411134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8" name="Image 7">
            <a:extLst>
              <a:ext uri="{FF2B5EF4-FFF2-40B4-BE49-F238E27FC236}">
                <a16:creationId xmlns:a16="http://schemas.microsoft.com/office/drawing/2014/main" id="{3324FCFE-FCAD-4234-A572-950D024E8680}"/>
              </a:ext>
            </a:extLst>
          </p:cNvPr>
          <p:cNvPicPr>
            <a:picLocks noChangeAspect="1"/>
          </p:cNvPicPr>
          <p:nvPr/>
        </p:nvPicPr>
        <p:blipFill>
          <a:blip r:embed="rId2"/>
          <a:stretch>
            <a:fillRect/>
          </a:stretch>
        </p:blipFill>
        <p:spPr>
          <a:xfrm>
            <a:off x="4754008" y="2343403"/>
            <a:ext cx="4200508" cy="3542083"/>
          </a:xfrm>
          <a:prstGeom prst="rect">
            <a:avLst/>
          </a:prstGeom>
        </p:spPr>
      </p:pic>
      <p:pic>
        <p:nvPicPr>
          <p:cNvPr id="7" name="Image 6">
            <a:extLst>
              <a:ext uri="{FF2B5EF4-FFF2-40B4-BE49-F238E27FC236}">
                <a16:creationId xmlns:a16="http://schemas.microsoft.com/office/drawing/2014/main" id="{D177A1B6-3316-4D96-BE17-14C77AD1C352}"/>
              </a:ext>
            </a:extLst>
          </p:cNvPr>
          <p:cNvPicPr>
            <a:picLocks noChangeAspect="1"/>
          </p:cNvPicPr>
          <p:nvPr/>
        </p:nvPicPr>
        <p:blipFill>
          <a:blip r:embed="rId3"/>
          <a:stretch>
            <a:fillRect/>
          </a:stretch>
        </p:blipFill>
        <p:spPr>
          <a:xfrm>
            <a:off x="240428" y="2343403"/>
            <a:ext cx="4200508" cy="3535986"/>
          </a:xfrm>
          <a:prstGeom prst="rect">
            <a:avLst/>
          </a:prstGeom>
        </p:spPr>
      </p:pic>
    </p:spTree>
    <p:extLst>
      <p:ext uri="{BB962C8B-B14F-4D97-AF65-F5344CB8AC3E}">
        <p14:creationId xmlns:p14="http://schemas.microsoft.com/office/powerpoint/2010/main" val="195668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ECDF4EF0-11B7-4D76-8140-5A4B6C7BC6AE}"/>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71505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74A2E855-71A2-4458-9065-F668589A4D59}"/>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71056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6" name="Image 5">
            <a:extLst>
              <a:ext uri="{FF2B5EF4-FFF2-40B4-BE49-F238E27FC236}">
                <a16:creationId xmlns:a16="http://schemas.microsoft.com/office/drawing/2014/main" id="{275CC466-F75D-4DCE-BFF6-53704EA6AC57}"/>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3279C682-73C6-4D8B-849F-916E4B1A1AD3}"/>
              </a:ext>
            </a:extLst>
          </p:cNvPr>
          <p:cNvPicPr>
            <a:picLocks noChangeAspect="1"/>
          </p:cNvPicPr>
          <p:nvPr/>
        </p:nvPicPr>
        <p:blipFill>
          <a:blip r:embed="rId3"/>
          <a:stretch>
            <a:fillRect/>
          </a:stretch>
        </p:blipFill>
        <p:spPr>
          <a:xfrm>
            <a:off x="4754008" y="2349500"/>
            <a:ext cx="4200508" cy="3621338"/>
          </a:xfrm>
          <a:prstGeom prst="rect">
            <a:avLst/>
          </a:prstGeom>
        </p:spPr>
      </p:pic>
    </p:spTree>
    <p:extLst>
      <p:ext uri="{BB962C8B-B14F-4D97-AF65-F5344CB8AC3E}">
        <p14:creationId xmlns:p14="http://schemas.microsoft.com/office/powerpoint/2010/main" val="372976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6" name="Image 5">
            <a:extLst>
              <a:ext uri="{FF2B5EF4-FFF2-40B4-BE49-F238E27FC236}">
                <a16:creationId xmlns:a16="http://schemas.microsoft.com/office/drawing/2014/main" id="{9B0CA4A0-817F-4AB9-BEC0-6EC3BD745B2F}"/>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D7EA43E9-3102-4796-89D3-99FB5ECA538A}"/>
              </a:ext>
            </a:extLst>
          </p:cNvPr>
          <p:cNvPicPr>
            <a:picLocks noChangeAspect="1"/>
          </p:cNvPicPr>
          <p:nvPr/>
        </p:nvPicPr>
        <p:blipFill>
          <a:blip r:embed="rId3"/>
          <a:stretch>
            <a:fillRect/>
          </a:stretch>
        </p:blipFill>
        <p:spPr>
          <a:xfrm>
            <a:off x="4754008" y="2355597"/>
            <a:ext cx="4200508" cy="3535986"/>
          </a:xfrm>
          <a:prstGeom prst="rect">
            <a:avLst/>
          </a:prstGeom>
        </p:spPr>
      </p:pic>
    </p:spTree>
    <p:extLst>
      <p:ext uri="{BB962C8B-B14F-4D97-AF65-F5344CB8AC3E}">
        <p14:creationId xmlns:p14="http://schemas.microsoft.com/office/powerpoint/2010/main" val="344721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15785AF0-D03D-4473-AA0C-E04965CD1826}"/>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FC96A744-41F6-404A-9431-3A1E89E2F79C}"/>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242865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0D74064E-EBF8-4F4D-A12E-E7725F74C6A1}"/>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49371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4285E8F5-7950-4ADE-A727-0253AD0F6E42}"/>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584586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6" name="Image 5">
            <a:extLst>
              <a:ext uri="{FF2B5EF4-FFF2-40B4-BE49-F238E27FC236}">
                <a16:creationId xmlns:a16="http://schemas.microsoft.com/office/drawing/2014/main" id="{C4CD90F1-8236-436B-A13C-CB1CBFEB4C0A}"/>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A241FB8C-9170-47B0-BB01-6BCB8B74AAA7}"/>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348917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6" name="Image 5">
            <a:extLst>
              <a:ext uri="{FF2B5EF4-FFF2-40B4-BE49-F238E27FC236}">
                <a16:creationId xmlns:a16="http://schemas.microsoft.com/office/drawing/2014/main" id="{D5DCE707-8290-42EC-8F0C-A527EBB366C8}"/>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77AD2459-A0F6-40C1-AED5-75D1988258EA}"/>
              </a:ext>
            </a:extLst>
          </p:cNvPr>
          <p:cNvPicPr>
            <a:picLocks noChangeAspect="1"/>
          </p:cNvPicPr>
          <p:nvPr/>
        </p:nvPicPr>
        <p:blipFill>
          <a:blip r:embed="rId3"/>
          <a:stretch>
            <a:fillRect/>
          </a:stretch>
        </p:blipFill>
        <p:spPr>
          <a:xfrm>
            <a:off x="4749800" y="2333342"/>
            <a:ext cx="4212701" cy="3637496"/>
          </a:xfrm>
          <a:prstGeom prst="rect">
            <a:avLst/>
          </a:prstGeom>
        </p:spPr>
      </p:pic>
    </p:spTree>
    <p:extLst>
      <p:ext uri="{BB962C8B-B14F-4D97-AF65-F5344CB8AC3E}">
        <p14:creationId xmlns:p14="http://schemas.microsoft.com/office/powerpoint/2010/main" val="3539839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6" name="Image 5">
            <a:extLst>
              <a:ext uri="{FF2B5EF4-FFF2-40B4-BE49-F238E27FC236}">
                <a16:creationId xmlns:a16="http://schemas.microsoft.com/office/drawing/2014/main" id="{9DB3AB04-025F-48E5-B37F-DDC070652BA9}"/>
              </a:ext>
            </a:extLst>
          </p:cNvPr>
          <p:cNvPicPr>
            <a:picLocks noChangeAspect="1"/>
          </p:cNvPicPr>
          <p:nvPr/>
        </p:nvPicPr>
        <p:blipFill>
          <a:blip r:embed="rId2"/>
          <a:stretch>
            <a:fillRect/>
          </a:stretch>
        </p:blipFill>
        <p:spPr>
          <a:xfrm>
            <a:off x="238324" y="2349500"/>
            <a:ext cx="4200508" cy="3542083"/>
          </a:xfrm>
          <a:prstGeom prst="rect">
            <a:avLst/>
          </a:prstGeom>
        </p:spPr>
      </p:pic>
      <p:pic>
        <p:nvPicPr>
          <p:cNvPr id="8" name="Image 7">
            <a:extLst>
              <a:ext uri="{FF2B5EF4-FFF2-40B4-BE49-F238E27FC236}">
                <a16:creationId xmlns:a16="http://schemas.microsoft.com/office/drawing/2014/main" id="{9725C582-5053-4319-BEC5-28FE27180B20}"/>
              </a:ext>
            </a:extLst>
          </p:cNvPr>
          <p:cNvPicPr>
            <a:picLocks noChangeAspect="1"/>
          </p:cNvPicPr>
          <p:nvPr/>
        </p:nvPicPr>
        <p:blipFill>
          <a:blip r:embed="rId3"/>
          <a:stretch>
            <a:fillRect/>
          </a:stretch>
        </p:blipFill>
        <p:spPr>
          <a:xfrm>
            <a:off x="4757242" y="2349500"/>
            <a:ext cx="4200508" cy="3535986"/>
          </a:xfrm>
          <a:prstGeom prst="rect">
            <a:avLst/>
          </a:prstGeom>
        </p:spPr>
      </p:pic>
    </p:spTree>
    <p:extLst>
      <p:ext uri="{BB962C8B-B14F-4D97-AF65-F5344CB8AC3E}">
        <p14:creationId xmlns:p14="http://schemas.microsoft.com/office/powerpoint/2010/main" val="2803869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249465EE-AC12-41DD-B171-CECD540AA15C}"/>
              </a:ext>
            </a:extLst>
          </p:cNvPr>
          <p:cNvPicPr>
            <a:picLocks noChangeAspect="1"/>
          </p:cNvPicPr>
          <p:nvPr/>
        </p:nvPicPr>
        <p:blipFill>
          <a:blip r:embed="rId2"/>
          <a:stretch>
            <a:fillRect/>
          </a:stretch>
        </p:blipFill>
        <p:spPr>
          <a:xfrm>
            <a:off x="132773" y="1460814"/>
            <a:ext cx="8878454" cy="2114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9714E19-3A81-4917-82C5-212D8E9C5789}"/>
              </a:ext>
            </a:extLst>
          </p:cNvPr>
          <p:cNvPicPr>
            <a:picLocks noChangeAspect="1"/>
          </p:cNvPicPr>
          <p:nvPr/>
        </p:nvPicPr>
        <p:blipFill>
          <a:blip r:embed="rId2"/>
          <a:stretch>
            <a:fillRect/>
          </a:stretch>
        </p:blipFill>
        <p:spPr>
          <a:xfrm>
            <a:off x="100012" y="1460814"/>
            <a:ext cx="8943975" cy="21145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8C3AB86-248A-4BFF-BFED-09C326F4D7EE}"/>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02117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012A7358-CF43-4E96-B4C5-CA499B87EEEB}"/>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5706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6" name="Image 5">
            <a:extLst>
              <a:ext uri="{FF2B5EF4-FFF2-40B4-BE49-F238E27FC236}">
                <a16:creationId xmlns:a16="http://schemas.microsoft.com/office/drawing/2014/main" id="{15870818-60C5-4A3D-9A35-6D0269787568}"/>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20221F19-3E96-4DD1-970E-164DA78629EF}"/>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136293866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EURCZK - Historical &amp; Planned</vt:lpstr>
      <vt:lpstr>EURCZK - Synthesis</vt:lpstr>
      <vt:lpstr>EURCZK - 2019</vt:lpstr>
      <vt:lpstr>EURCZK - 2020</vt:lpstr>
      <vt:lpstr>EURCZK - 2021</vt:lpstr>
      <vt:lpstr>EURPLN - Historical &amp; Planned</vt:lpstr>
      <vt:lpstr>EURPLN - Synthesis</vt:lpstr>
      <vt:lpstr>EURPLN - 2019</vt:lpstr>
      <vt:lpstr>EURPLN - 2020</vt:lpstr>
      <vt:lpstr>EURPLN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701</cp:revision>
  <cp:lastPrinted>2012-02-01T10:00:25Z</cp:lastPrinted>
  <dcterms:created xsi:type="dcterms:W3CDTF">2010-04-23T15:09:35Z</dcterms:created>
  <dcterms:modified xsi:type="dcterms:W3CDTF">2021-05-07T12:23:15Z</dcterms:modified>
</cp:coreProperties>
</file>