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7" d="100"/>
          <a:sy n="107" d="100"/>
        </p:scale>
        <p:origin x="20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20/09/2021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9/20/2021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9/20/2021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9/20/2021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9/20/2021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9/20/2021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9/20/2021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9/20/2021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9/20/2021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9/20/2021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9/20/2021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9/20/2021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9/20/2021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9/20/2021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9/20/2021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9/20/2021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9/20/2021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9/20/2021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9/20/2021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9/20/2021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9/20/2021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30 Juin 2021</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30 Juin 2021</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890DE8EE-D199-4005-9908-33CD1768B015}"/>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2DA4A29-4DC7-46D7-9512-E3158263B964}"/>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7F387612-2E48-4F13-A05D-651AF79465B6}"/>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DC50F436-3A55-40FD-86D6-BF5B2F6EC42B}"/>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E4498372-E164-4A15-97E2-FED785AAC252}"/>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a:t>
            </a:r>
            <a:r>
              <a:rPr lang="fr-FR" sz="1400">
                <a:latin typeface="Calibri" panose="020F0502020204030204" pitchFamily="34" charset="0"/>
              </a:rPr>
              <a:t>30 Juin 2021</a:t>
            </a:r>
            <a:endParaRPr lang="fr-FR" sz="1400" dirty="0">
              <a:latin typeface="Calibri" panose="020F0502020204030204" pitchFamily="34" charset="0"/>
            </a:endParaRPr>
          </a:p>
        </p:txBody>
      </p:sp>
      <p:pic>
        <p:nvPicPr>
          <p:cNvPr id="3" name="Image 2">
            <a:extLst>
              <a:ext uri="{FF2B5EF4-FFF2-40B4-BE49-F238E27FC236}">
                <a16:creationId xmlns:a16="http://schemas.microsoft.com/office/drawing/2014/main" id="{E4DD66C1-C4A8-4C93-90F8-685770EACF85}"/>
              </a:ext>
            </a:extLst>
          </p:cNvPr>
          <p:cNvPicPr>
            <a:picLocks noChangeAspect="1"/>
          </p:cNvPicPr>
          <p:nvPr/>
        </p:nvPicPr>
        <p:blipFill>
          <a:blip r:embed="rId2"/>
          <a:stretch>
            <a:fillRect/>
          </a:stretch>
        </p:blipFill>
        <p:spPr>
          <a:xfrm>
            <a:off x="424853" y="1088129"/>
            <a:ext cx="8248650" cy="5153025"/>
          </a:xfrm>
          <a:prstGeom prst="rect">
            <a:avLst/>
          </a:prstGeom>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A53AD0BA-E5C3-439D-8401-801A341F5D75}"/>
              </a:ext>
            </a:extLst>
          </p:cNvPr>
          <p:cNvPicPr>
            <a:picLocks noChangeAspect="1"/>
          </p:cNvPicPr>
          <p:nvPr/>
        </p:nvPicPr>
        <p:blipFill>
          <a:blip r:embed="rId2"/>
          <a:stretch>
            <a:fillRect/>
          </a:stretch>
        </p:blipFill>
        <p:spPr>
          <a:xfrm>
            <a:off x="355600" y="1143001"/>
            <a:ext cx="8255000" cy="4136093"/>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8A447067-6A2E-4598-885E-1E0E7EC90D31}"/>
              </a:ext>
            </a:extLst>
          </p:cNvPr>
          <p:cNvPicPr>
            <a:picLocks noChangeAspect="1"/>
          </p:cNvPicPr>
          <p:nvPr/>
        </p:nvPicPr>
        <p:blipFill>
          <a:blip r:embed="rId2"/>
          <a:stretch>
            <a:fillRect/>
          </a:stretch>
        </p:blipFill>
        <p:spPr>
          <a:xfrm>
            <a:off x="355600" y="1143000"/>
            <a:ext cx="8255000" cy="2762578"/>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7BBB1C17-37BE-4D03-9B5A-44436367B6EB}"/>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E5430719-D2BF-474A-B705-E742070BE0F2}"/>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09D6CB4A-DB08-4CEE-ADD0-E578407D2541}"/>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EB2CC3B1-3F1F-473C-A36D-3CD05781984B}"/>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C8198788-5892-4C53-B838-A46BE0BDD28D}"/>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3F166E31-DC20-433A-9236-A5314002780A}"/>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E2007E3B-09C7-4F4C-99C8-4A18DC4A0985}"/>
              </a:ext>
            </a:extLst>
          </p:cNvPr>
          <p:cNvPicPr>
            <a:picLocks noChangeAspect="1"/>
          </p:cNvPicPr>
          <p:nvPr/>
        </p:nvPicPr>
        <p:blipFill>
          <a:blip r:embed="rId2"/>
          <a:stretch>
            <a:fillRect/>
          </a:stretch>
        </p:blipFill>
        <p:spPr>
          <a:xfrm>
            <a:off x="355600" y="1337310"/>
            <a:ext cx="7302500" cy="4644154"/>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FR"/>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C51B21E7-586F-4A19-8FF4-11C0A0686F6E}"/>
              </a:ext>
            </a:extLst>
          </p:cNvPr>
          <p:cNvPicPr>
            <a:picLocks noChangeAspect="1"/>
          </p:cNvPicPr>
          <p:nvPr/>
        </p:nvPicPr>
        <p:blipFill>
          <a:blip r:embed="rId2"/>
          <a:stretch>
            <a:fillRect/>
          </a:stretch>
        </p:blipFill>
        <p:spPr>
          <a:xfrm>
            <a:off x="355600" y="1337310"/>
            <a:ext cx="7302500" cy="4553270"/>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FR"/>
              <a:t>Detail Dette Taux Fixe (2/5)</a:t>
            </a:r>
            <a:endParaRPr lang="en-US" dirty="0"/>
          </a:p>
        </p:txBody>
      </p:sp>
      <p:pic>
        <p:nvPicPr>
          <p:cNvPr id="2" name="Image 1">
            <a:extLst>
              <a:ext uri="{FF2B5EF4-FFF2-40B4-BE49-F238E27FC236}">
                <a16:creationId xmlns:a16="http://schemas.microsoft.com/office/drawing/2014/main" id="{50C74C36-E225-4971-B222-C00A0D7E26FB}"/>
              </a:ext>
            </a:extLst>
          </p:cNvPr>
          <p:cNvPicPr>
            <a:picLocks noChangeAspect="1"/>
          </p:cNvPicPr>
          <p:nvPr/>
        </p:nvPicPr>
        <p:blipFill>
          <a:blip r:embed="rId3"/>
          <a:stretch>
            <a:fillRect/>
          </a:stretch>
        </p:blipFill>
        <p:spPr>
          <a:xfrm>
            <a:off x="355600" y="1143001"/>
            <a:ext cx="7302500" cy="19085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8D332F54-1894-4D6A-9EA1-B111CBB64B9A}"/>
              </a:ext>
            </a:extLst>
          </p:cNvPr>
          <p:cNvPicPr>
            <a:picLocks noChangeAspect="1"/>
          </p:cNvPicPr>
          <p:nvPr/>
        </p:nvPicPr>
        <p:blipFill>
          <a:blip r:embed="rId2"/>
          <a:stretch>
            <a:fillRect/>
          </a:stretch>
        </p:blipFill>
        <p:spPr>
          <a:xfrm>
            <a:off x="355600" y="1143000"/>
            <a:ext cx="7302500" cy="4553270"/>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FR"/>
              <a:t>Detail Dette Taux Fixe (3/5)</a:t>
            </a:r>
            <a:endParaRPr lang="en-US" dirty="0"/>
          </a:p>
        </p:txBody>
      </p:sp>
      <p:pic>
        <p:nvPicPr>
          <p:cNvPr id="2" name="Image 1">
            <a:extLst>
              <a:ext uri="{FF2B5EF4-FFF2-40B4-BE49-F238E27FC236}">
                <a16:creationId xmlns:a16="http://schemas.microsoft.com/office/drawing/2014/main" id="{2B5AD8C8-8E2F-4D9C-964A-AF5A97AB36FE}"/>
              </a:ext>
            </a:extLst>
          </p:cNvPr>
          <p:cNvPicPr>
            <a:picLocks noChangeAspect="1"/>
          </p:cNvPicPr>
          <p:nvPr/>
        </p:nvPicPr>
        <p:blipFill>
          <a:blip r:embed="rId3"/>
          <a:stretch>
            <a:fillRect/>
          </a:stretch>
        </p:blipFill>
        <p:spPr>
          <a:xfrm>
            <a:off x="355600" y="1143001"/>
            <a:ext cx="7302500" cy="19085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D7DD2C91-D845-4A33-A379-AA33C510525C}"/>
              </a:ext>
            </a:extLst>
          </p:cNvPr>
          <p:cNvPicPr>
            <a:picLocks noChangeAspect="1"/>
          </p:cNvPicPr>
          <p:nvPr/>
        </p:nvPicPr>
        <p:blipFill>
          <a:blip r:embed="rId2"/>
          <a:stretch>
            <a:fillRect/>
          </a:stretch>
        </p:blipFill>
        <p:spPr>
          <a:xfrm>
            <a:off x="355600" y="1143000"/>
            <a:ext cx="7302500" cy="4553270"/>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FR"/>
              <a:t>Detail Dette Taux Fixe (4/5)</a:t>
            </a:r>
            <a:endParaRPr lang="en-US" dirty="0"/>
          </a:p>
        </p:txBody>
      </p:sp>
      <p:pic>
        <p:nvPicPr>
          <p:cNvPr id="2" name="Image 1">
            <a:extLst>
              <a:ext uri="{FF2B5EF4-FFF2-40B4-BE49-F238E27FC236}">
                <a16:creationId xmlns:a16="http://schemas.microsoft.com/office/drawing/2014/main" id="{BFC9BB25-8FC8-42E9-A5A4-AF550E6D2BB7}"/>
              </a:ext>
            </a:extLst>
          </p:cNvPr>
          <p:cNvPicPr>
            <a:picLocks noChangeAspect="1"/>
          </p:cNvPicPr>
          <p:nvPr/>
        </p:nvPicPr>
        <p:blipFill>
          <a:blip r:embed="rId3"/>
          <a:stretch>
            <a:fillRect/>
          </a:stretch>
        </p:blipFill>
        <p:spPr>
          <a:xfrm>
            <a:off x="355600" y="1143001"/>
            <a:ext cx="7302500" cy="19085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3BD53436-E5D0-4E3E-B4E3-F7B766A8772D}"/>
              </a:ext>
            </a:extLst>
          </p:cNvPr>
          <p:cNvPicPr>
            <a:picLocks noChangeAspect="1"/>
          </p:cNvPicPr>
          <p:nvPr/>
        </p:nvPicPr>
        <p:blipFill>
          <a:blip r:embed="rId2"/>
          <a:stretch>
            <a:fillRect/>
          </a:stretch>
        </p:blipFill>
        <p:spPr>
          <a:xfrm>
            <a:off x="355600" y="1143000"/>
            <a:ext cx="7302500" cy="99972"/>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FR"/>
              <a:t>Detail Dette Taux Fixe (5/5)</a:t>
            </a:r>
            <a:endParaRPr lang="en-US" dirty="0"/>
          </a:p>
        </p:txBody>
      </p:sp>
      <p:pic>
        <p:nvPicPr>
          <p:cNvPr id="2" name="Image 1">
            <a:extLst>
              <a:ext uri="{FF2B5EF4-FFF2-40B4-BE49-F238E27FC236}">
                <a16:creationId xmlns:a16="http://schemas.microsoft.com/office/drawing/2014/main" id="{BBB5347E-205F-42D7-A793-BA9EB260C565}"/>
              </a:ext>
            </a:extLst>
          </p:cNvPr>
          <p:cNvPicPr>
            <a:picLocks noChangeAspect="1"/>
          </p:cNvPicPr>
          <p:nvPr/>
        </p:nvPicPr>
        <p:blipFill>
          <a:blip r:embed="rId3"/>
          <a:stretch>
            <a:fillRect/>
          </a:stretch>
        </p:blipFill>
        <p:spPr>
          <a:xfrm>
            <a:off x="355600" y="1143001"/>
            <a:ext cx="7302500" cy="19085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5BFFC573-7AF0-468B-84D6-ABE205836681}"/>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C1FD3284-3188-48BF-B289-F0953D0111AA}"/>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73F2C3FB-F855-4B03-A976-92CEA1B1601F}"/>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2146429C-B23C-408E-9156-29BDA39908B8}"/>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94B894A5-D627-4681-B3D2-A8883AB15F03}"/>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F254100E-85BD-47F7-80BB-54DD0642BF75}"/>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pic>
        <p:nvPicPr>
          <p:cNvPr id="5" name="Image 4">
            <a:extLst>
              <a:ext uri="{FF2B5EF4-FFF2-40B4-BE49-F238E27FC236}">
                <a16:creationId xmlns:a16="http://schemas.microsoft.com/office/drawing/2014/main" id="{ECA75980-A3C2-4101-963C-7B98D7E718DF}"/>
              </a:ext>
            </a:extLst>
          </p:cNvPr>
          <p:cNvPicPr>
            <a:picLocks noChangeAspect="1"/>
          </p:cNvPicPr>
          <p:nvPr/>
        </p:nvPicPr>
        <p:blipFill>
          <a:blip r:embed="rId2"/>
          <a:stretch>
            <a:fillRect/>
          </a:stretch>
        </p:blipFill>
        <p:spPr>
          <a:xfrm>
            <a:off x="355600" y="1143660"/>
            <a:ext cx="8128000" cy="4767512"/>
          </a:xfrm>
          <a:prstGeom prst="rect">
            <a:avLst/>
          </a:prstGeom>
        </p:spPr>
      </p:pic>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6902</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Aloïs Fagnon</cp:lastModifiedBy>
  <cp:revision>772</cp:revision>
  <cp:lastPrinted>2012-02-20T10:18:09Z</cp:lastPrinted>
  <dcterms:created xsi:type="dcterms:W3CDTF">2010-04-23T15:09:35Z</dcterms:created>
  <dcterms:modified xsi:type="dcterms:W3CDTF">2021-09-20T10:05:00Z</dcterms:modified>
</cp:coreProperties>
</file>