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3" r:id="rId16"/>
    <p:sldId id="504" r:id="rId17"/>
    <p:sldId id="505" r:id="rId18"/>
    <p:sldId id="507" r:id="rId19"/>
    <p:sldId id="458" r:id="rId20"/>
    <p:sldId id="508" r:id="rId21"/>
    <p:sldId id="514" r:id="rId22"/>
    <p:sldId id="509" r:id="rId23"/>
    <p:sldId id="515"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5" name="Image 4">
            <a:extLst>
              <a:ext uri="{FF2B5EF4-FFF2-40B4-BE49-F238E27FC236}">
                <a16:creationId xmlns:a16="http://schemas.microsoft.com/office/drawing/2014/main" id="{B850EB74-B7D9-4216-84E5-38D8D8E1DC4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6" name="Image 5">
            <a:extLst>
              <a:ext uri="{FF2B5EF4-FFF2-40B4-BE49-F238E27FC236}">
                <a16:creationId xmlns:a16="http://schemas.microsoft.com/office/drawing/2014/main" id="{349AE506-DADD-426B-8D5F-8AE312C2DF10}"/>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87370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6" name="Image 5">
            <a:extLst>
              <a:ext uri="{FF2B5EF4-FFF2-40B4-BE49-F238E27FC236}">
                <a16:creationId xmlns:a16="http://schemas.microsoft.com/office/drawing/2014/main" id="{604DCFEA-06E2-416A-817F-4CBAA3DF903E}"/>
              </a:ext>
            </a:extLst>
          </p:cNvPr>
          <p:cNvPicPr>
            <a:picLocks noChangeAspect="1"/>
          </p:cNvPicPr>
          <p:nvPr/>
        </p:nvPicPr>
        <p:blipFill>
          <a:blip r:embed="rId2"/>
          <a:stretch>
            <a:fillRect/>
          </a:stretch>
        </p:blipFill>
        <p:spPr>
          <a:xfrm>
            <a:off x="240428" y="2349500"/>
            <a:ext cx="4206605" cy="3584759"/>
          </a:xfrm>
          <a:prstGeom prst="rect">
            <a:avLst/>
          </a:prstGeom>
        </p:spPr>
      </p:pic>
      <p:pic>
        <p:nvPicPr>
          <p:cNvPr id="7" name="Image 6">
            <a:extLst>
              <a:ext uri="{FF2B5EF4-FFF2-40B4-BE49-F238E27FC236}">
                <a16:creationId xmlns:a16="http://schemas.microsoft.com/office/drawing/2014/main" id="{3357ECB6-89CA-4983-8A32-61958F5F8912}"/>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197761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00178889-BF57-4BCB-839B-31E026060AB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07001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4" name="EURCZK_ImageSynthesisMIN">
            <a:extLst>
              <a:ext uri="{FF2B5EF4-FFF2-40B4-BE49-F238E27FC236}">
                <a16:creationId xmlns:a16="http://schemas.microsoft.com/office/drawing/2014/main" id="{E6F2E6F8-FF99-4F16-91E8-DB06AAFB886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87756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7" name="Image 6">
            <a:extLst>
              <a:ext uri="{FF2B5EF4-FFF2-40B4-BE49-F238E27FC236}">
                <a16:creationId xmlns:a16="http://schemas.microsoft.com/office/drawing/2014/main" id="{FB09213D-F336-4130-935C-C028E873DF9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0E7A462-5853-484C-912B-3C2784F53447}"/>
              </a:ext>
            </a:extLst>
          </p:cNvPr>
          <p:cNvPicPr>
            <a:picLocks noChangeAspect="1"/>
          </p:cNvPicPr>
          <p:nvPr/>
        </p:nvPicPr>
        <p:blipFill>
          <a:blip r:embed="rId3"/>
          <a:stretch>
            <a:fillRect/>
          </a:stretch>
        </p:blipFill>
        <p:spPr>
          <a:xfrm>
            <a:off x="4749799" y="2349500"/>
            <a:ext cx="4200508" cy="3569208"/>
          </a:xfrm>
          <a:prstGeom prst="rect">
            <a:avLst/>
          </a:prstGeom>
        </p:spPr>
      </p:pic>
    </p:spTree>
    <p:extLst>
      <p:ext uri="{BB962C8B-B14F-4D97-AF65-F5344CB8AC3E}">
        <p14:creationId xmlns:p14="http://schemas.microsoft.com/office/powerpoint/2010/main" val="282523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5" name="Image 4">
            <a:extLst>
              <a:ext uri="{FF2B5EF4-FFF2-40B4-BE49-F238E27FC236}">
                <a16:creationId xmlns:a16="http://schemas.microsoft.com/office/drawing/2014/main" id="{15AA8510-CB73-4A04-9E06-15F774C5ADD1}"/>
              </a:ext>
            </a:extLst>
          </p:cNvPr>
          <p:cNvPicPr>
            <a:picLocks noChangeAspect="1"/>
          </p:cNvPicPr>
          <p:nvPr/>
        </p:nvPicPr>
        <p:blipFill>
          <a:blip r:embed="rId2"/>
          <a:stretch>
            <a:fillRect/>
          </a:stretch>
        </p:blipFill>
        <p:spPr>
          <a:xfrm>
            <a:off x="240429" y="2346142"/>
            <a:ext cx="4200508" cy="3569208"/>
          </a:xfrm>
          <a:prstGeom prst="rect">
            <a:avLst/>
          </a:prstGeom>
        </p:spPr>
      </p:pic>
      <p:pic>
        <p:nvPicPr>
          <p:cNvPr id="6" name="Image 5">
            <a:extLst>
              <a:ext uri="{FF2B5EF4-FFF2-40B4-BE49-F238E27FC236}">
                <a16:creationId xmlns:a16="http://schemas.microsoft.com/office/drawing/2014/main" id="{C5948CF2-A42D-4551-BB52-C5C397CD231E}"/>
              </a:ext>
            </a:extLst>
          </p:cNvPr>
          <p:cNvPicPr>
            <a:picLocks noChangeAspect="1"/>
          </p:cNvPicPr>
          <p:nvPr/>
        </p:nvPicPr>
        <p:blipFill>
          <a:blip r:embed="rId3"/>
          <a:stretch>
            <a:fillRect/>
          </a:stretch>
        </p:blipFill>
        <p:spPr>
          <a:xfrm>
            <a:off x="4749800" y="2346142"/>
            <a:ext cx="4200508" cy="3569208"/>
          </a:xfrm>
          <a:prstGeom prst="rect">
            <a:avLst/>
          </a:prstGeom>
        </p:spPr>
      </p:pic>
    </p:spTree>
    <p:extLst>
      <p:ext uri="{BB962C8B-B14F-4D97-AF65-F5344CB8AC3E}">
        <p14:creationId xmlns:p14="http://schemas.microsoft.com/office/powerpoint/2010/main" val="33622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5" name="Image 4">
            <a:extLst>
              <a:ext uri="{FF2B5EF4-FFF2-40B4-BE49-F238E27FC236}">
                <a16:creationId xmlns:a16="http://schemas.microsoft.com/office/drawing/2014/main" id="{A7A7B734-EE86-45E4-94C5-292F8AFD37F0}"/>
              </a:ext>
            </a:extLst>
          </p:cNvPr>
          <p:cNvPicPr>
            <a:picLocks noChangeAspect="1"/>
          </p:cNvPicPr>
          <p:nvPr/>
        </p:nvPicPr>
        <p:blipFill>
          <a:blip r:embed="rId2"/>
          <a:stretch>
            <a:fillRect/>
          </a:stretch>
        </p:blipFill>
        <p:spPr>
          <a:xfrm>
            <a:off x="240429" y="2346143"/>
            <a:ext cx="4206605" cy="3569208"/>
          </a:xfrm>
          <a:prstGeom prst="rect">
            <a:avLst/>
          </a:prstGeom>
        </p:spPr>
      </p:pic>
      <p:pic>
        <p:nvPicPr>
          <p:cNvPr id="6" name="Image 5">
            <a:extLst>
              <a:ext uri="{FF2B5EF4-FFF2-40B4-BE49-F238E27FC236}">
                <a16:creationId xmlns:a16="http://schemas.microsoft.com/office/drawing/2014/main" id="{BDFB17E1-71E0-464A-ADFC-E5D200870969}"/>
              </a:ext>
            </a:extLst>
          </p:cNvPr>
          <p:cNvPicPr>
            <a:picLocks noChangeAspect="1"/>
          </p:cNvPicPr>
          <p:nvPr/>
        </p:nvPicPr>
        <p:blipFill>
          <a:blip r:embed="rId3"/>
          <a:stretch>
            <a:fillRect/>
          </a:stretch>
        </p:blipFill>
        <p:spPr>
          <a:xfrm>
            <a:off x="4746751" y="2346143"/>
            <a:ext cx="4206605" cy="3569208"/>
          </a:xfrm>
          <a:prstGeom prst="rect">
            <a:avLst/>
          </a:prstGeom>
        </p:spPr>
      </p:pic>
    </p:spTree>
    <p:extLst>
      <p:ext uri="{BB962C8B-B14F-4D97-AF65-F5344CB8AC3E}">
        <p14:creationId xmlns:p14="http://schemas.microsoft.com/office/powerpoint/2010/main" val="67348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7" name="Image 6">
            <a:extLst>
              <a:ext uri="{FF2B5EF4-FFF2-40B4-BE49-F238E27FC236}">
                <a16:creationId xmlns:a16="http://schemas.microsoft.com/office/drawing/2014/main" id="{A7D6EB44-D3F1-431C-83BC-16D35D9BCD90}"/>
              </a:ext>
            </a:extLst>
          </p:cNvPr>
          <p:cNvPicPr>
            <a:picLocks noChangeAspect="1"/>
          </p:cNvPicPr>
          <p:nvPr/>
        </p:nvPicPr>
        <p:blipFill>
          <a:blip r:embed="rId2"/>
          <a:stretch>
            <a:fillRect/>
          </a:stretch>
        </p:blipFill>
        <p:spPr>
          <a:xfrm>
            <a:off x="234333" y="2346143"/>
            <a:ext cx="4206605" cy="3569208"/>
          </a:xfrm>
          <a:prstGeom prst="rect">
            <a:avLst/>
          </a:prstGeom>
        </p:spPr>
      </p:pic>
      <p:pic>
        <p:nvPicPr>
          <p:cNvPr id="8" name="Image 7">
            <a:extLst>
              <a:ext uri="{FF2B5EF4-FFF2-40B4-BE49-F238E27FC236}">
                <a16:creationId xmlns:a16="http://schemas.microsoft.com/office/drawing/2014/main" id="{519FDB94-6EA4-42A3-934C-A04FFA01D87E}"/>
              </a:ext>
            </a:extLst>
          </p:cNvPr>
          <p:cNvPicPr>
            <a:picLocks noChangeAspect="1"/>
          </p:cNvPicPr>
          <p:nvPr/>
        </p:nvPicPr>
        <p:blipFill>
          <a:blip r:embed="rId3"/>
          <a:stretch>
            <a:fillRect/>
          </a:stretch>
        </p:blipFill>
        <p:spPr>
          <a:xfrm>
            <a:off x="4740655" y="2346143"/>
            <a:ext cx="4206605" cy="3569208"/>
          </a:xfrm>
          <a:prstGeom prst="rect">
            <a:avLst/>
          </a:prstGeom>
        </p:spPr>
      </p:pic>
    </p:spTree>
    <p:extLst>
      <p:ext uri="{BB962C8B-B14F-4D97-AF65-F5344CB8AC3E}">
        <p14:creationId xmlns:p14="http://schemas.microsoft.com/office/powerpoint/2010/main" val="201137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C7FCFEB9-53C2-4E6E-8B71-E9FDDEEEADC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07574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4" name="Image 3">
            <a:extLst>
              <a:ext uri="{FF2B5EF4-FFF2-40B4-BE49-F238E27FC236}">
                <a16:creationId xmlns:a16="http://schemas.microsoft.com/office/drawing/2014/main" id="{EFA3B711-6DDA-4E31-BBE5-39FD93F7BD1E}"/>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313450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5" name="Image 4">
            <a:extLst>
              <a:ext uri="{FF2B5EF4-FFF2-40B4-BE49-F238E27FC236}">
                <a16:creationId xmlns:a16="http://schemas.microsoft.com/office/drawing/2014/main" id="{E236BED5-A8B3-4067-A970-A6FBEDCC06D2}"/>
              </a:ext>
            </a:extLst>
          </p:cNvPr>
          <p:cNvPicPr>
            <a:picLocks noChangeAspect="1"/>
          </p:cNvPicPr>
          <p:nvPr/>
        </p:nvPicPr>
        <p:blipFill>
          <a:blip r:embed="rId2"/>
          <a:stretch>
            <a:fillRect/>
          </a:stretch>
        </p:blipFill>
        <p:spPr>
          <a:xfrm>
            <a:off x="240429" y="2346143"/>
            <a:ext cx="4200508" cy="3569208"/>
          </a:xfrm>
          <a:prstGeom prst="rect">
            <a:avLst/>
          </a:prstGeom>
        </p:spPr>
      </p:pic>
      <p:pic>
        <p:nvPicPr>
          <p:cNvPr id="6" name="Image 5">
            <a:extLst>
              <a:ext uri="{FF2B5EF4-FFF2-40B4-BE49-F238E27FC236}">
                <a16:creationId xmlns:a16="http://schemas.microsoft.com/office/drawing/2014/main" id="{CFD62231-5D8B-4517-BF71-3EF77E6156B4}"/>
              </a:ext>
            </a:extLst>
          </p:cNvPr>
          <p:cNvPicPr>
            <a:picLocks noChangeAspect="1"/>
          </p:cNvPicPr>
          <p:nvPr/>
        </p:nvPicPr>
        <p:blipFill>
          <a:blip r:embed="rId3"/>
          <a:stretch>
            <a:fillRect/>
          </a:stretch>
        </p:blipFill>
        <p:spPr>
          <a:xfrm>
            <a:off x="4752848" y="2346143"/>
            <a:ext cx="4200508" cy="3569208"/>
          </a:xfrm>
          <a:prstGeom prst="rect">
            <a:avLst/>
          </a:prstGeom>
        </p:spPr>
      </p:pic>
    </p:spTree>
    <p:extLst>
      <p:ext uri="{BB962C8B-B14F-4D97-AF65-F5344CB8AC3E}">
        <p14:creationId xmlns:p14="http://schemas.microsoft.com/office/powerpoint/2010/main" val="76225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5" name="Image 4">
            <a:extLst>
              <a:ext uri="{FF2B5EF4-FFF2-40B4-BE49-F238E27FC236}">
                <a16:creationId xmlns:a16="http://schemas.microsoft.com/office/drawing/2014/main" id="{C05B530C-AA27-4B91-B4AD-E441D0B2E92C}"/>
              </a:ext>
            </a:extLst>
          </p:cNvPr>
          <p:cNvPicPr>
            <a:picLocks noChangeAspect="1"/>
          </p:cNvPicPr>
          <p:nvPr/>
        </p:nvPicPr>
        <p:blipFill>
          <a:blip r:embed="rId2"/>
          <a:stretch>
            <a:fillRect/>
          </a:stretch>
        </p:blipFill>
        <p:spPr>
          <a:xfrm>
            <a:off x="240429" y="2346143"/>
            <a:ext cx="4200508" cy="3569208"/>
          </a:xfrm>
          <a:prstGeom prst="rect">
            <a:avLst/>
          </a:prstGeom>
        </p:spPr>
      </p:pic>
      <p:pic>
        <p:nvPicPr>
          <p:cNvPr id="6" name="Image 5">
            <a:extLst>
              <a:ext uri="{FF2B5EF4-FFF2-40B4-BE49-F238E27FC236}">
                <a16:creationId xmlns:a16="http://schemas.microsoft.com/office/drawing/2014/main" id="{C7DDAAF5-C477-4832-9760-C5F2D1E20E29}"/>
              </a:ext>
            </a:extLst>
          </p:cNvPr>
          <p:cNvPicPr>
            <a:picLocks noChangeAspect="1"/>
          </p:cNvPicPr>
          <p:nvPr/>
        </p:nvPicPr>
        <p:blipFill>
          <a:blip r:embed="rId3"/>
          <a:stretch>
            <a:fillRect/>
          </a:stretch>
        </p:blipFill>
        <p:spPr>
          <a:xfrm>
            <a:off x="4752848" y="2346143"/>
            <a:ext cx="4200508" cy="3569208"/>
          </a:xfrm>
          <a:prstGeom prst="rect">
            <a:avLst/>
          </a:prstGeom>
        </p:spPr>
      </p:pic>
    </p:spTree>
    <p:extLst>
      <p:ext uri="{BB962C8B-B14F-4D97-AF65-F5344CB8AC3E}">
        <p14:creationId xmlns:p14="http://schemas.microsoft.com/office/powerpoint/2010/main" val="92437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5" name="Image 4">
            <a:extLst>
              <a:ext uri="{FF2B5EF4-FFF2-40B4-BE49-F238E27FC236}">
                <a16:creationId xmlns:a16="http://schemas.microsoft.com/office/drawing/2014/main" id="{FEE24A94-9855-4A6C-9DB5-D8CF36933AA1}"/>
              </a:ext>
            </a:extLst>
          </p:cNvPr>
          <p:cNvPicPr>
            <a:picLocks noChangeAspect="1"/>
          </p:cNvPicPr>
          <p:nvPr/>
        </p:nvPicPr>
        <p:blipFill>
          <a:blip r:embed="rId2"/>
          <a:stretch>
            <a:fillRect/>
          </a:stretch>
        </p:blipFill>
        <p:spPr>
          <a:xfrm>
            <a:off x="240429" y="2346143"/>
            <a:ext cx="4200508" cy="3569208"/>
          </a:xfrm>
          <a:prstGeom prst="rect">
            <a:avLst/>
          </a:prstGeom>
        </p:spPr>
      </p:pic>
      <p:pic>
        <p:nvPicPr>
          <p:cNvPr id="6" name="Image 5">
            <a:extLst>
              <a:ext uri="{FF2B5EF4-FFF2-40B4-BE49-F238E27FC236}">
                <a16:creationId xmlns:a16="http://schemas.microsoft.com/office/drawing/2014/main" id="{F7529D61-5217-432A-9159-56D12C951F7A}"/>
              </a:ext>
            </a:extLst>
          </p:cNvPr>
          <p:cNvPicPr>
            <a:picLocks noChangeAspect="1"/>
          </p:cNvPicPr>
          <p:nvPr/>
        </p:nvPicPr>
        <p:blipFill>
          <a:blip r:embed="rId3"/>
          <a:stretch>
            <a:fillRect/>
          </a:stretch>
        </p:blipFill>
        <p:spPr>
          <a:xfrm>
            <a:off x="4752848" y="2346143"/>
            <a:ext cx="4200509" cy="3569208"/>
          </a:xfrm>
          <a:prstGeom prst="rect">
            <a:avLst/>
          </a:prstGeom>
        </p:spPr>
      </p:pic>
    </p:spTree>
    <p:extLst>
      <p:ext uri="{BB962C8B-B14F-4D97-AF65-F5344CB8AC3E}">
        <p14:creationId xmlns:p14="http://schemas.microsoft.com/office/powerpoint/2010/main" val="164835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5" name="Image 4">
            <a:extLst>
              <a:ext uri="{FF2B5EF4-FFF2-40B4-BE49-F238E27FC236}">
                <a16:creationId xmlns:a16="http://schemas.microsoft.com/office/drawing/2014/main" id="{A18B8F57-B988-46E6-8AF8-232CC303FA44}"/>
              </a:ext>
            </a:extLst>
          </p:cNvPr>
          <p:cNvPicPr>
            <a:picLocks noChangeAspect="1"/>
          </p:cNvPicPr>
          <p:nvPr/>
        </p:nvPicPr>
        <p:blipFill>
          <a:blip r:embed="rId2"/>
          <a:stretch>
            <a:fillRect/>
          </a:stretch>
        </p:blipFill>
        <p:spPr>
          <a:xfrm>
            <a:off x="240429" y="2346143"/>
            <a:ext cx="4200508" cy="3569208"/>
          </a:xfrm>
          <a:prstGeom prst="rect">
            <a:avLst/>
          </a:prstGeom>
        </p:spPr>
      </p:pic>
      <p:pic>
        <p:nvPicPr>
          <p:cNvPr id="6" name="Image 5">
            <a:extLst>
              <a:ext uri="{FF2B5EF4-FFF2-40B4-BE49-F238E27FC236}">
                <a16:creationId xmlns:a16="http://schemas.microsoft.com/office/drawing/2014/main" id="{07056911-D21E-4F9C-91F1-AF142EEEEB6F}"/>
              </a:ext>
            </a:extLst>
          </p:cNvPr>
          <p:cNvPicPr>
            <a:picLocks noChangeAspect="1"/>
          </p:cNvPicPr>
          <p:nvPr/>
        </p:nvPicPr>
        <p:blipFill>
          <a:blip r:embed="rId3"/>
          <a:stretch>
            <a:fillRect/>
          </a:stretch>
        </p:blipFill>
        <p:spPr>
          <a:xfrm>
            <a:off x="4752848" y="2346143"/>
            <a:ext cx="4200509" cy="3569208"/>
          </a:xfrm>
          <a:prstGeom prst="rect">
            <a:avLst/>
          </a:prstGeom>
        </p:spPr>
      </p:pic>
    </p:spTree>
    <p:extLst>
      <p:ext uri="{BB962C8B-B14F-4D97-AF65-F5344CB8AC3E}">
        <p14:creationId xmlns:p14="http://schemas.microsoft.com/office/powerpoint/2010/main" val="48631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7889D285-737F-455B-BBD1-141AE7F9D988}"/>
              </a:ext>
            </a:extLst>
          </p:cNvPr>
          <p:cNvPicPr>
            <a:picLocks noChangeAspect="1"/>
          </p:cNvPicPr>
          <p:nvPr/>
        </p:nvPicPr>
        <p:blipFill>
          <a:blip r:embed="rId2"/>
          <a:stretch>
            <a:fillRect/>
          </a:stretch>
        </p:blipFill>
        <p:spPr>
          <a:xfrm>
            <a:off x="33336" y="1498110"/>
            <a:ext cx="9077325" cy="2686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46553FC-D162-4D07-8CF4-E951272ECB21}"/>
              </a:ext>
            </a:extLst>
          </p:cNvPr>
          <p:cNvPicPr>
            <a:picLocks noChangeAspect="1"/>
          </p:cNvPicPr>
          <p:nvPr/>
        </p:nvPicPr>
        <p:blipFill>
          <a:blip r:embed="rId2"/>
          <a:stretch>
            <a:fillRect/>
          </a:stretch>
        </p:blipFill>
        <p:spPr>
          <a:xfrm>
            <a:off x="100012" y="1508940"/>
            <a:ext cx="8943975" cy="2495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84ECA53-D1D5-40C0-BD74-DCF44732F204}"/>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8931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502BDFB3-FF91-43CA-AA3C-94CA609A56E3}"/>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1638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EDCFBC96-2CE2-44BF-9CBF-9ECAA4BA954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046DC1DA-8EF3-4FFD-8A57-F4798FD78B7D}"/>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205017375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5756</TotalTime>
  <Words>672</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- 2019</vt:lpstr>
      <vt:lpstr>EURCZK - 2020</vt:lpstr>
      <vt:lpstr>EURCZK - 2021</vt:lpstr>
      <vt:lpstr>EURCZK - 2022</vt:lpstr>
      <vt:lpstr>EURPLN - Historical &amp; Planned</vt:lpstr>
      <vt:lpstr>EURPLN - Synthesis</vt:lpstr>
      <vt:lpstr>EURPLN - 2019</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702</cp:revision>
  <cp:lastPrinted>2012-02-01T10:00:25Z</cp:lastPrinted>
  <dcterms:created xsi:type="dcterms:W3CDTF">2010-04-23T15:09:35Z</dcterms:created>
  <dcterms:modified xsi:type="dcterms:W3CDTF">2021-07-14T11:23:35Z</dcterms:modified>
</cp:coreProperties>
</file>