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56" r:id="rId9"/>
    <p:sldId id="497" r:id="rId10"/>
    <p:sldId id="499" r:id="rId11"/>
    <p:sldId id="500" r:id="rId12"/>
    <p:sldId id="501" r:id="rId13"/>
    <p:sldId id="457" r:id="rId14"/>
    <p:sldId id="502" r:id="rId15"/>
    <p:sldId id="504" r:id="rId16"/>
    <p:sldId id="505" r:id="rId17"/>
    <p:sldId id="506" r:id="rId18"/>
    <p:sldId id="507" r:id="rId19"/>
    <p:sldId id="458" r:id="rId20"/>
    <p:sldId id="508" r:id="rId21"/>
    <p:sldId id="510" r:id="rId22"/>
    <p:sldId id="511" r:id="rId23"/>
    <p:sldId id="512"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11/10/2021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10/11/2021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10/11/2021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10/11/2021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10/11/2021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10/11/2021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10/11/2021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10/11/2021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10/11/2021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10/11/2021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10/11/2021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10/11/2021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10/11/2021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10/11/2021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10/11/2021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10/11/2021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10/11/2021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D6401891-162A-45DF-9051-7E11A7786EF7}"/>
              </a:ext>
            </a:extLst>
          </p:cNvPr>
          <p:cNvPicPr>
            <a:picLocks noChangeAspect="1"/>
          </p:cNvPicPr>
          <p:nvPr/>
        </p:nvPicPr>
        <p:blipFill>
          <a:blip r:embed="rId2"/>
          <a:stretch>
            <a:fillRect/>
          </a:stretch>
        </p:blipFill>
        <p:spPr>
          <a:xfrm>
            <a:off x="236220" y="2349500"/>
            <a:ext cx="4212701" cy="3570732"/>
          </a:xfrm>
          <a:prstGeom prst="rect">
            <a:avLst/>
          </a:prstGeom>
        </p:spPr>
      </p:pic>
      <p:pic>
        <p:nvPicPr>
          <p:cNvPr id="8" name="Image 7">
            <a:extLst>
              <a:ext uri="{FF2B5EF4-FFF2-40B4-BE49-F238E27FC236}">
                <a16:creationId xmlns:a16="http://schemas.microsoft.com/office/drawing/2014/main" id="{36530226-5BC6-4933-B520-4AD42317BF12}"/>
              </a:ext>
            </a:extLst>
          </p:cNvPr>
          <p:cNvPicPr>
            <a:picLocks noChangeAspect="1"/>
          </p:cNvPicPr>
          <p:nvPr/>
        </p:nvPicPr>
        <p:blipFill>
          <a:blip r:embed="rId3"/>
          <a:stretch>
            <a:fillRect/>
          </a:stretch>
        </p:blipFill>
        <p:spPr>
          <a:xfrm>
            <a:off x="4745807" y="2349500"/>
            <a:ext cx="4212701" cy="3570732"/>
          </a:xfrm>
          <a:prstGeom prst="rect">
            <a:avLst/>
          </a:prstGeom>
        </p:spPr>
      </p:pic>
    </p:spTree>
    <p:extLst>
      <p:ext uri="{BB962C8B-B14F-4D97-AF65-F5344CB8AC3E}">
        <p14:creationId xmlns:p14="http://schemas.microsoft.com/office/powerpoint/2010/main" val="7801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6" name="Image 5">
            <a:extLst>
              <a:ext uri="{FF2B5EF4-FFF2-40B4-BE49-F238E27FC236}">
                <a16:creationId xmlns:a16="http://schemas.microsoft.com/office/drawing/2014/main" id="{BBC7B63A-4DEF-46A7-A395-B806CB25202F}"/>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8" name="Image 7">
            <a:extLst>
              <a:ext uri="{FF2B5EF4-FFF2-40B4-BE49-F238E27FC236}">
                <a16:creationId xmlns:a16="http://schemas.microsoft.com/office/drawing/2014/main" id="{2539C6F9-2E04-4799-8C7E-1B86FFDF96EF}"/>
              </a:ext>
            </a:extLst>
          </p:cNvPr>
          <p:cNvPicPr>
            <a:picLocks noChangeAspect="1"/>
          </p:cNvPicPr>
          <p:nvPr/>
        </p:nvPicPr>
        <p:blipFill>
          <a:blip r:embed="rId3"/>
          <a:stretch>
            <a:fillRect/>
          </a:stretch>
        </p:blipFill>
        <p:spPr>
          <a:xfrm>
            <a:off x="4749800" y="2349500"/>
            <a:ext cx="4212701" cy="3569208"/>
          </a:xfrm>
          <a:prstGeom prst="rect">
            <a:avLst/>
          </a:prstGeom>
        </p:spPr>
      </p:pic>
    </p:spTree>
    <p:extLst>
      <p:ext uri="{BB962C8B-B14F-4D97-AF65-F5344CB8AC3E}">
        <p14:creationId xmlns:p14="http://schemas.microsoft.com/office/powerpoint/2010/main" val="180467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D04B27CB-3FCA-4536-89EA-F7161757255F}"/>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04298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354F3697-4FDC-43DA-B7C7-29668365A333}"/>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116744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id="{71990BD1-E422-4BAE-87CF-3A5390A2A40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1EB674B-3586-4E41-8B15-FA56AF5E63FE}"/>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4054410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BB65F9C7-D9A1-4F7C-B7B7-DD4286BE693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9E82D87-E411-466C-88EB-F5F265C0BB4B}"/>
              </a:ext>
            </a:extLst>
          </p:cNvPr>
          <p:cNvPicPr>
            <a:picLocks noChangeAspect="1"/>
          </p:cNvPicPr>
          <p:nvPr/>
        </p:nvPicPr>
        <p:blipFill>
          <a:blip r:embed="rId3"/>
          <a:stretch>
            <a:fillRect/>
          </a:stretch>
        </p:blipFill>
        <p:spPr>
          <a:xfrm>
            <a:off x="4749800" y="2346142"/>
            <a:ext cx="4206605" cy="3572566"/>
          </a:xfrm>
          <a:prstGeom prst="rect">
            <a:avLst/>
          </a:prstGeom>
        </p:spPr>
      </p:pic>
    </p:spTree>
    <p:extLst>
      <p:ext uri="{BB962C8B-B14F-4D97-AF65-F5344CB8AC3E}">
        <p14:creationId xmlns:p14="http://schemas.microsoft.com/office/powerpoint/2010/main" val="1405960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6" name="Image 5">
            <a:extLst>
              <a:ext uri="{FF2B5EF4-FFF2-40B4-BE49-F238E27FC236}">
                <a16:creationId xmlns:a16="http://schemas.microsoft.com/office/drawing/2014/main" id="{B5E09878-5E8E-4B77-A27E-158CC966AD79}"/>
              </a:ext>
            </a:extLst>
          </p:cNvPr>
          <p:cNvPicPr>
            <a:picLocks noChangeAspect="1"/>
          </p:cNvPicPr>
          <p:nvPr/>
        </p:nvPicPr>
        <p:blipFill>
          <a:blip r:embed="rId2"/>
          <a:stretch>
            <a:fillRect/>
          </a:stretch>
        </p:blipFill>
        <p:spPr>
          <a:xfrm>
            <a:off x="240428" y="2349500"/>
            <a:ext cx="4200508" cy="3535986"/>
          </a:xfrm>
          <a:prstGeom prst="rect">
            <a:avLst/>
          </a:prstGeom>
        </p:spPr>
      </p:pic>
      <p:pic>
        <p:nvPicPr>
          <p:cNvPr id="8" name="Image 7">
            <a:extLst>
              <a:ext uri="{FF2B5EF4-FFF2-40B4-BE49-F238E27FC236}">
                <a16:creationId xmlns:a16="http://schemas.microsoft.com/office/drawing/2014/main" id="{51D0C277-465D-492C-8632-136BA0F0AA30}"/>
              </a:ext>
            </a:extLst>
          </p:cNvPr>
          <p:cNvPicPr>
            <a:picLocks noChangeAspect="1"/>
          </p:cNvPicPr>
          <p:nvPr/>
        </p:nvPicPr>
        <p:blipFill>
          <a:blip r:embed="rId3"/>
          <a:stretch>
            <a:fillRect/>
          </a:stretch>
        </p:blipFill>
        <p:spPr>
          <a:xfrm>
            <a:off x="4745807" y="2349500"/>
            <a:ext cx="4212701" cy="3535986"/>
          </a:xfrm>
          <a:prstGeom prst="rect">
            <a:avLst/>
          </a:prstGeom>
        </p:spPr>
      </p:pic>
    </p:spTree>
    <p:extLst>
      <p:ext uri="{BB962C8B-B14F-4D97-AF65-F5344CB8AC3E}">
        <p14:creationId xmlns:p14="http://schemas.microsoft.com/office/powerpoint/2010/main" val="250915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6" name="Image 5">
            <a:extLst>
              <a:ext uri="{FF2B5EF4-FFF2-40B4-BE49-F238E27FC236}">
                <a16:creationId xmlns:a16="http://schemas.microsoft.com/office/drawing/2014/main" id="{152804CD-ADF7-4B08-BBBA-8EA299F19EEF}"/>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9CD80499-4F3B-473B-B7A9-72FB0ABACD98}"/>
              </a:ext>
            </a:extLst>
          </p:cNvPr>
          <p:cNvPicPr>
            <a:picLocks noChangeAspect="1"/>
          </p:cNvPicPr>
          <p:nvPr/>
        </p:nvPicPr>
        <p:blipFill>
          <a:blip r:embed="rId3"/>
          <a:stretch>
            <a:fillRect/>
          </a:stretch>
        </p:blipFill>
        <p:spPr>
          <a:xfrm>
            <a:off x="4754008" y="2349499"/>
            <a:ext cx="4200508" cy="3542083"/>
          </a:xfrm>
          <a:prstGeom prst="rect">
            <a:avLst/>
          </a:prstGeom>
        </p:spPr>
      </p:pic>
    </p:spTree>
    <p:extLst>
      <p:ext uri="{BB962C8B-B14F-4D97-AF65-F5344CB8AC3E}">
        <p14:creationId xmlns:p14="http://schemas.microsoft.com/office/powerpoint/2010/main" val="3310312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9CB63AD5-E70A-4E43-BE26-E7416BD6CA8C}"/>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653014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C9DC65A2-358C-4D8F-BD8F-D0AF1668BB96}"/>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42610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t>
            </a:r>
          </a:p>
        </p:txBody>
      </p:sp>
      <p:pic>
        <p:nvPicPr>
          <p:cNvPr id="3" name="EURPLN_ImageALLOC">
            <a:extLst>
              <a:ext uri="{FF2B5EF4-FFF2-40B4-BE49-F238E27FC236}">
                <a16:creationId xmlns:a16="http://schemas.microsoft.com/office/drawing/2014/main" id="{26382E70-D2B9-4A17-8FD6-88CA71E5A6D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A4BB2E3-CFEB-4BCE-BDD8-2DC183E9D30A}"/>
              </a:ext>
            </a:extLst>
          </p:cNvPr>
          <p:cNvPicPr>
            <a:picLocks noChangeAspect="1"/>
          </p:cNvPicPr>
          <p:nvPr/>
        </p:nvPicPr>
        <p:blipFill>
          <a:blip r:embed="rId3"/>
          <a:stretch>
            <a:fillRect/>
          </a:stretch>
        </p:blipFill>
        <p:spPr>
          <a:xfrm>
            <a:off x="4754008" y="2349500"/>
            <a:ext cx="4200508" cy="3529890"/>
          </a:xfrm>
          <a:prstGeom prst="rect">
            <a:avLst/>
          </a:prstGeom>
        </p:spPr>
      </p:pic>
    </p:spTree>
    <p:extLst>
      <p:ext uri="{BB962C8B-B14F-4D97-AF65-F5344CB8AC3E}">
        <p14:creationId xmlns:p14="http://schemas.microsoft.com/office/powerpoint/2010/main" val="642313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3" name="EURPLN_ImageALLOC">
            <a:extLst>
              <a:ext uri="{FF2B5EF4-FFF2-40B4-BE49-F238E27FC236}">
                <a16:creationId xmlns:a16="http://schemas.microsoft.com/office/drawing/2014/main" id="{5DCB89B7-A784-4CA9-B60E-E7388766C4E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242CE3B-047A-4BC3-94B8-4F9120C6260A}"/>
              </a:ext>
            </a:extLst>
          </p:cNvPr>
          <p:cNvPicPr>
            <a:picLocks noChangeAspect="1"/>
          </p:cNvPicPr>
          <p:nvPr/>
        </p:nvPicPr>
        <p:blipFill>
          <a:blip r:embed="rId3"/>
          <a:stretch>
            <a:fillRect/>
          </a:stretch>
        </p:blipFill>
        <p:spPr>
          <a:xfrm>
            <a:off x="4737846" y="2349500"/>
            <a:ext cx="4206605" cy="3578662"/>
          </a:xfrm>
          <a:prstGeom prst="rect">
            <a:avLst/>
          </a:prstGeom>
        </p:spPr>
      </p:pic>
    </p:spTree>
    <p:extLst>
      <p:ext uri="{BB962C8B-B14F-4D97-AF65-F5344CB8AC3E}">
        <p14:creationId xmlns:p14="http://schemas.microsoft.com/office/powerpoint/2010/main" val="623924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3" name="EURPLN_ImageALLOC">
            <a:extLst>
              <a:ext uri="{FF2B5EF4-FFF2-40B4-BE49-F238E27FC236}">
                <a16:creationId xmlns:a16="http://schemas.microsoft.com/office/drawing/2014/main" id="{6893861F-8940-466D-AC9C-B41E5A4E3E0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4475996-AED0-4481-8008-EA7B7585D51F}"/>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4118245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3" name="EURPLN_ImageALLOC">
            <a:extLst>
              <a:ext uri="{FF2B5EF4-FFF2-40B4-BE49-F238E27FC236}">
                <a16:creationId xmlns:a16="http://schemas.microsoft.com/office/drawing/2014/main" id="{8D903AF1-1C33-44A2-8AF9-A71C4DFD598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77126DB-97FA-42C3-B519-705FC626A3C3}"/>
              </a:ext>
            </a:extLst>
          </p:cNvPr>
          <p:cNvPicPr>
            <a:picLocks noChangeAspect="1"/>
          </p:cNvPicPr>
          <p:nvPr/>
        </p:nvPicPr>
        <p:blipFill>
          <a:blip r:embed="rId3"/>
          <a:stretch>
            <a:fillRect/>
          </a:stretch>
        </p:blipFill>
        <p:spPr>
          <a:xfrm>
            <a:off x="4751005" y="2349500"/>
            <a:ext cx="4212701" cy="3621338"/>
          </a:xfrm>
          <a:prstGeom prst="rect">
            <a:avLst/>
          </a:prstGeom>
        </p:spPr>
      </p:pic>
    </p:spTree>
    <p:extLst>
      <p:ext uri="{BB962C8B-B14F-4D97-AF65-F5344CB8AC3E}">
        <p14:creationId xmlns:p14="http://schemas.microsoft.com/office/powerpoint/2010/main" val="3012698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71E7639-4649-4C17-BDF3-97A13808FB6B}"/>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DB0139A-D121-4FF7-B29E-143532F8F9D2}"/>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FB087015-3782-482F-A7BC-3E25541C5869}"/>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727885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C012D8A4-29ED-474F-864A-2A7F14FAC4F0}"/>
              </a:ext>
            </a:extLst>
          </p:cNvPr>
          <p:cNvPicPr>
            <a:picLocks noChangeAspect="1"/>
          </p:cNvPicPr>
          <p:nvPr/>
        </p:nvPicPr>
        <p:blipFill>
          <a:blip r:embed="rId2"/>
          <a:stretch>
            <a:fillRect/>
          </a:stretch>
        </p:blipFill>
        <p:spPr>
          <a:xfrm>
            <a:off x="825500" y="1281975"/>
            <a:ext cx="7382896" cy="5005250"/>
          </a:xfrm>
          <a:prstGeom prst="rect">
            <a:avLst/>
          </a:prstGeom>
        </p:spPr>
      </p:pic>
    </p:spTree>
    <p:extLst>
      <p:ext uri="{BB962C8B-B14F-4D97-AF65-F5344CB8AC3E}">
        <p14:creationId xmlns:p14="http://schemas.microsoft.com/office/powerpoint/2010/main" val="418311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807611D6-A0B8-4BDF-9903-04D834203AD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0E552D4-8ED8-499D-8DE8-FF9E1806802E}"/>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156277147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5687</TotalTime>
  <Words>672</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- 2019</vt:lpstr>
      <vt:lpstr>EURCZK - 2020</vt:lpstr>
      <vt:lpstr>EURCZK - 2021</vt:lpstr>
      <vt:lpstr>EURCZK - 2022</vt:lpstr>
      <vt:lpstr>EURPLN - Historical &amp; Planned</vt:lpstr>
      <vt:lpstr>EURPLN - Synthesis</vt:lpstr>
      <vt:lpstr>EURPLN - 2019</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699</cp:revision>
  <cp:lastPrinted>2012-02-01T10:00:25Z</cp:lastPrinted>
  <dcterms:created xsi:type="dcterms:W3CDTF">2010-04-23T15:09:35Z</dcterms:created>
  <dcterms:modified xsi:type="dcterms:W3CDTF">2021-10-11T09:18:41Z</dcterms:modified>
</cp:coreProperties>
</file>