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6"/>
  </p:notesMasterIdLst>
  <p:sldIdLst>
    <p:sldId id="315" r:id="rId3"/>
    <p:sldId id="415" r:id="rId4"/>
    <p:sldId id="416" r:id="rId5"/>
    <p:sldId id="417" r:id="rId6"/>
    <p:sldId id="433" r:id="rId7"/>
    <p:sldId id="434" r:id="rId8"/>
    <p:sldId id="418" r:id="rId9"/>
    <p:sldId id="419" r:id="rId10"/>
    <p:sldId id="439"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35" r:id="rId30"/>
    <p:sldId id="436" r:id="rId31"/>
    <p:sldId id="437" r:id="rId32"/>
    <p:sldId id="438" r:id="rId33"/>
    <p:sldId id="412" r:id="rId34"/>
    <p:sldId id="413" r:id="rId35"/>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3" d="100"/>
          <a:sy n="103" d="100"/>
        </p:scale>
        <p:origin x="212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11/02/2022</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2/11/2022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2/11/2022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2/11/2022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2/11/2022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2/11/2022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2/11/2022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2/11/2022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2/11/2022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2/11/2022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2/11/2022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2/11/2022</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2/11/2022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2/11/2022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2/11/2022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2/11/2022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2/11/2022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2/11/2022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2/11/2022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2/11/2022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2/11/2022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31 Décembre 2021</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31 Décembre 2021</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0DB84E97-0500-4C37-AADD-39E68EACBBA0}"/>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5B5AEBE8-A9D4-48F9-B8EB-DFBA7C8911C2}"/>
              </a:ext>
            </a:extLst>
          </p:cNvPr>
          <p:cNvPicPr>
            <a:picLocks noChangeAspect="1"/>
          </p:cNvPicPr>
          <p:nvPr/>
        </p:nvPicPr>
        <p:blipFill>
          <a:blip r:embed="rId2"/>
          <a:stretch>
            <a:fillRect/>
          </a:stretch>
        </p:blipFill>
        <p:spPr>
          <a:xfrm>
            <a:off x="355600" y="1143000"/>
            <a:ext cx="8128000" cy="46938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ED177CCE-75EA-4428-BE36-F0417D5CCD2C}"/>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82C38B74-134D-4680-9821-8C3FB8763C16}"/>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5C92DBAD-753D-44C9-8F91-520FFDCC76BD}"/>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78" y="1212782"/>
            <a:ext cx="826135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31 janvier 2018</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78" y="1212782"/>
            <a:ext cx="826135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5BB56C78-5986-4180-BC11-FE2C30651A00}"/>
              </a:ext>
            </a:extLst>
          </p:cNvPr>
          <p:cNvPicPr>
            <a:picLocks noChangeAspect="1"/>
          </p:cNvPicPr>
          <p:nvPr/>
        </p:nvPicPr>
        <p:blipFill>
          <a:blip r:embed="rId2"/>
          <a:stretch>
            <a:fillRect/>
          </a:stretch>
        </p:blipFill>
        <p:spPr>
          <a:xfrm>
            <a:off x="355600" y="1143001"/>
            <a:ext cx="8255000" cy="3815691"/>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EF36F50C-5F27-47AA-9087-F9019057B75E}"/>
              </a:ext>
            </a:extLst>
          </p:cNvPr>
          <p:cNvPicPr>
            <a:picLocks noChangeAspect="1"/>
          </p:cNvPicPr>
          <p:nvPr/>
        </p:nvPicPr>
        <p:blipFill>
          <a:blip r:embed="rId2"/>
          <a:stretch>
            <a:fillRect/>
          </a:stretch>
        </p:blipFill>
        <p:spPr>
          <a:xfrm>
            <a:off x="355600" y="1143001"/>
            <a:ext cx="8255000" cy="2927403"/>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6C79D6B3-5256-4257-966C-CD6FEE260529}"/>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E8AAF549-B99D-480E-8F36-290FFB164CF7}"/>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3ED19909-D65D-40BD-AA73-119322C5D39F}"/>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A57F302D-1F58-442B-B912-DE75067ACEB7}"/>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7A88CE72-9E63-496E-B9D8-3AB9087207BC}"/>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D721C915-0A04-4574-AC15-439A3E907326}"/>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(1/6)</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(2/6)</a:t>
            </a:r>
            <a:endParaRPr lang="en-US" dirty="0"/>
          </a:p>
        </p:txBody>
      </p:sp>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(3/6)</a:t>
            </a:r>
            <a:endParaRPr lang="en-US" dirty="0"/>
          </a:p>
        </p:txBody>
      </p:sp>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(4/6)</a:t>
            </a:r>
            <a:endParaRPr lang="en-US" dirty="0"/>
          </a:p>
        </p:txBody>
      </p:sp>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(5/6)</a:t>
            </a:r>
            <a:endParaRPr lang="en-US" dirty="0"/>
          </a:p>
        </p:txBody>
      </p:sp>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6"/>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158631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7"/>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9547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4CC66103-36FC-474D-94FA-D07F49744D6E}"/>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8"/>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2245064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9"/>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074680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060E6BFA-9237-4DAC-8DF2-E1F55751CD63}"/>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407343D0-30AE-458E-A843-7AA40E80CD1A}"/>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49D228CE-5C67-46B1-BB58-A084788A46BD}"/>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A4E017FD-CC13-44A0-9C6A-D629B1417F79}"/>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B19D72BD-A420-4D5B-900B-0353027B19F5}"/>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pic>
        <p:nvPicPr>
          <p:cNvPr id="6" name="Image 5">
            <a:extLst>
              <a:ext uri="{FF2B5EF4-FFF2-40B4-BE49-F238E27FC236}">
                <a16:creationId xmlns:a16="http://schemas.microsoft.com/office/drawing/2014/main" id="{212531EB-186C-4464-8055-9819B0FAD01E}"/>
              </a:ext>
            </a:extLst>
          </p:cNvPr>
          <p:cNvPicPr>
            <a:picLocks noChangeAspect="1"/>
          </p:cNvPicPr>
          <p:nvPr/>
        </p:nvPicPr>
        <p:blipFill>
          <a:blip r:embed="rId2"/>
          <a:stretch>
            <a:fillRect/>
          </a:stretch>
        </p:blipFill>
        <p:spPr>
          <a:xfrm>
            <a:off x="355601" y="1143000"/>
            <a:ext cx="8128000" cy="4768172"/>
          </a:xfrm>
          <a:prstGeom prst="rect">
            <a:avLst/>
          </a:prstGeom>
        </p:spPr>
      </p:pic>
    </p:spTree>
    <p:extLst>
      <p:ext uri="{BB962C8B-B14F-4D97-AF65-F5344CB8AC3E}">
        <p14:creationId xmlns:p14="http://schemas.microsoft.com/office/powerpoint/2010/main" val="7432220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6900</TotalTime>
  <Words>769</Words>
  <Application>Microsoft Office PowerPoint</Application>
  <PresentationFormat>Affichage à l'écran (4:3)</PresentationFormat>
  <Paragraphs>71</Paragraphs>
  <Slides>33</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33</vt:i4>
      </vt:variant>
    </vt:vector>
  </HeadingPairs>
  <TitlesOfParts>
    <vt:vector size="40"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Aloïs Fagnon</cp:lastModifiedBy>
  <cp:revision>769</cp:revision>
  <cp:lastPrinted>2012-02-20T10:18:09Z</cp:lastPrinted>
  <dcterms:created xsi:type="dcterms:W3CDTF">2010-04-23T15:09:35Z</dcterms:created>
  <dcterms:modified xsi:type="dcterms:W3CDTF">2022-02-11T17:02:29Z</dcterms:modified>
</cp:coreProperties>
</file>