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6" r:id="rId9"/>
    <p:sldId id="497" r:id="rId10"/>
    <p:sldId id="499" r:id="rId11"/>
    <p:sldId id="500" r:id="rId12"/>
    <p:sldId id="501" r:id="rId13"/>
    <p:sldId id="457" r:id="rId14"/>
    <p:sldId id="502" r:id="rId15"/>
    <p:sldId id="504" r:id="rId16"/>
    <p:sldId id="505" r:id="rId17"/>
    <p:sldId id="506" r:id="rId18"/>
    <p:sldId id="458"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A5B87079-23C8-4FC7-B159-786C20F5DE2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C2D3B48-3B20-41DA-9181-924FCAE6EBFA}"/>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81294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92A80586-00A0-4443-9C52-F702FC339CE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5C3115C-9CF0-4780-AF09-45AEBE83BC30}"/>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66141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9EB0320E-760E-4F63-B03A-E2DA809923E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20905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CE7DE8FC-0EA5-41C8-967E-928888710199}"/>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23925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C98C1F2F-05FE-44D7-A3C2-E48B2F0C935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2EE8FB8-CB02-4DED-8DF5-DF9C2CF1F9B3}"/>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26620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69E6D832-6043-4236-8C0B-6AD0A4195E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12E2C70-AF8E-4343-A148-26D49CCC6BDD}"/>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34570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81CD3F42-7B76-459E-B0EB-3CEF88B99B9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E5DB767-4A7C-46B4-B420-C65E0BA646E3}"/>
              </a:ext>
            </a:extLst>
          </p:cNvPr>
          <p:cNvPicPr>
            <a:picLocks noChangeAspect="1"/>
          </p:cNvPicPr>
          <p:nvPr/>
        </p:nvPicPr>
        <p:blipFill>
          <a:blip r:embed="rId3"/>
          <a:stretch>
            <a:fillRect/>
          </a:stretch>
        </p:blipFill>
        <p:spPr>
          <a:xfrm>
            <a:off x="4749800" y="2349500"/>
            <a:ext cx="4212701" cy="3584759"/>
          </a:xfrm>
          <a:prstGeom prst="rect">
            <a:avLst/>
          </a:prstGeom>
        </p:spPr>
      </p:pic>
    </p:spTree>
    <p:extLst>
      <p:ext uri="{BB962C8B-B14F-4D97-AF65-F5344CB8AC3E}">
        <p14:creationId xmlns:p14="http://schemas.microsoft.com/office/powerpoint/2010/main" val="79782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41FE8130-21F9-4892-BDEC-E504A901B5C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20708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25FC47B3-0824-4DF1-AFD1-F5D8A9D48DB2}"/>
              </a:ext>
            </a:extLst>
          </p:cNvPr>
          <p:cNvPicPr>
            <a:picLocks noChangeAspect="1"/>
          </p:cNvPicPr>
          <p:nvPr/>
        </p:nvPicPr>
        <p:blipFill>
          <a:blip r:embed="rId2"/>
          <a:stretch>
            <a:fillRect/>
          </a:stretch>
        </p:blipFill>
        <p:spPr>
          <a:xfrm>
            <a:off x="821812" y="1270000"/>
            <a:ext cx="7382896" cy="4993057"/>
          </a:xfrm>
          <a:prstGeom prst="rect">
            <a:avLst/>
          </a:prstGeom>
        </p:spPr>
      </p:pic>
    </p:spTree>
    <p:extLst>
      <p:ext uri="{BB962C8B-B14F-4D97-AF65-F5344CB8AC3E}">
        <p14:creationId xmlns:p14="http://schemas.microsoft.com/office/powerpoint/2010/main" val="251410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877DB13F-047A-4F2F-912C-804581002A9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4B4FA85-817C-474E-A800-6F70AA177262}"/>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8421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3" name="EURPLN_ImageALLOC">
            <a:extLst>
              <a:ext uri="{FF2B5EF4-FFF2-40B4-BE49-F238E27FC236}">
                <a16:creationId xmlns:a16="http://schemas.microsoft.com/office/drawing/2014/main" id="{C550FEDA-5BCD-4DF8-8EF8-333A7F243A1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02B1407-D883-42CC-8DA6-EA5EB0748B09}"/>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241683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9CE42946-D349-45E2-BB4F-42904A8D0E8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9F5C7C95-E1BC-4339-A273-9CE17186DB45}"/>
              </a:ext>
            </a:extLst>
          </p:cNvPr>
          <p:cNvPicPr>
            <a:picLocks noChangeAspect="1"/>
          </p:cNvPicPr>
          <p:nvPr/>
        </p:nvPicPr>
        <p:blipFill>
          <a:blip r:embed="rId3"/>
          <a:stretch>
            <a:fillRect/>
          </a:stretch>
        </p:blipFill>
        <p:spPr>
          <a:xfrm>
            <a:off x="4749800" y="2349500"/>
            <a:ext cx="4206605" cy="3584759"/>
          </a:xfrm>
          <a:prstGeom prst="rect">
            <a:avLst/>
          </a:prstGeom>
        </p:spPr>
      </p:pic>
    </p:spTree>
    <p:extLst>
      <p:ext uri="{BB962C8B-B14F-4D97-AF65-F5344CB8AC3E}">
        <p14:creationId xmlns:p14="http://schemas.microsoft.com/office/powerpoint/2010/main" val="256370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89CF099-EC45-4952-A366-6E48D187896A}"/>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25C3EE1-A2C2-485D-A8C3-A5A69A98A151}"/>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4E34E69-E1FF-4E3C-9602-C84D0539D82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72852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C561207-6E42-451B-95AE-799ECE1EF767}"/>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57253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ECD83FC-B6E2-42BE-9B0C-46D1541A16D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C0B5D6C4-36D1-4957-BC51-9BAEE4D9FAB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9690725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2022-01-11T15:43:58Z</dcterms:modified>
</cp:coreProperties>
</file>