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6"/>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35" r:id="rId30"/>
    <p:sldId id="436" r:id="rId31"/>
    <p:sldId id="437" r:id="rId32"/>
    <p:sldId id="438" r:id="rId33"/>
    <p:sldId id="412" r:id="rId34"/>
    <p:sldId id="413" r:id="rId35"/>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4" d="100"/>
          <a:sy n="104" d="100"/>
        </p:scale>
        <p:origin x="209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17/05/2022</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5/17/2022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5/17/2022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5/17/2022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5/17/2022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5/17/2022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5/17/2022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5/17/2022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5/17/2022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5/17/2022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5/17/2022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5/17/2022</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5/17/2022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5/17/2022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5/17/2022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5/17/2022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5/17/2022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5/17/2022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5/17/2022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5/17/2022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5/17/2022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Mars 2022</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Mars 2022</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BCB309A4-0D06-C387-61A8-9E6D42060F29}"/>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460276F9-608F-FFED-EA16-20F8803CB5E1}"/>
              </a:ext>
            </a:extLst>
          </p:cNvPr>
          <p:cNvPicPr>
            <a:picLocks noChangeAspect="1"/>
          </p:cNvPicPr>
          <p:nvPr/>
        </p:nvPicPr>
        <p:blipFill>
          <a:blip r:embed="rId2"/>
          <a:stretch>
            <a:fillRect/>
          </a:stretch>
        </p:blipFill>
        <p:spPr>
          <a:xfrm>
            <a:off x="355600" y="1143000"/>
            <a:ext cx="8128000" cy="4693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8C0856B2-E141-BA98-0F13-35E1FD6C8AC6}"/>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B3D3F226-7339-3DD0-4BFD-F613866ECE48}"/>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C7695D7F-BA7B-A667-DE0C-83FA78DD8D66}"/>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a:t>
            </a:r>
            <a:r>
              <a:rPr lang="fr-FR" sz="1400">
                <a:latin typeface="Calibri" panose="020F0502020204030204" pitchFamily="34" charset="0"/>
              </a:rPr>
              <a:t>31 MARS 2022</a:t>
            </a:r>
            <a:endParaRPr lang="fr-FR" sz="1400" dirty="0">
              <a:latin typeface="Calibri" panose="020F0502020204030204" pitchFamily="34" charset="0"/>
            </a:endParaRPr>
          </a:p>
        </p:txBody>
      </p:sp>
      <p:pic>
        <p:nvPicPr>
          <p:cNvPr id="1026" name="Image 4">
            <a:extLst>
              <a:ext uri="{FF2B5EF4-FFF2-40B4-BE49-F238E27FC236}">
                <a16:creationId xmlns:a16="http://schemas.microsoft.com/office/drawing/2014/main" id="{F669C826-3ABA-F157-7AAE-544AFF9FA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03" y="1034283"/>
            <a:ext cx="82391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63F9D4B1-9BD6-7800-2CD7-D2F3452AF51C}"/>
              </a:ext>
            </a:extLst>
          </p:cNvPr>
          <p:cNvPicPr>
            <a:picLocks noChangeAspect="1"/>
          </p:cNvPicPr>
          <p:nvPr/>
        </p:nvPicPr>
        <p:blipFill>
          <a:blip r:embed="rId2"/>
          <a:stretch>
            <a:fillRect/>
          </a:stretch>
        </p:blipFill>
        <p:spPr>
          <a:xfrm>
            <a:off x="355600" y="1143000"/>
            <a:ext cx="8255000" cy="3818136"/>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5907A3F0-8A3E-99B5-0D98-F1267D470422}"/>
              </a:ext>
            </a:extLst>
          </p:cNvPr>
          <p:cNvPicPr>
            <a:picLocks noChangeAspect="1"/>
          </p:cNvPicPr>
          <p:nvPr/>
        </p:nvPicPr>
        <p:blipFill>
          <a:blip r:embed="rId2"/>
          <a:stretch>
            <a:fillRect/>
          </a:stretch>
        </p:blipFill>
        <p:spPr>
          <a:xfrm>
            <a:off x="355600" y="1143001"/>
            <a:ext cx="8255000" cy="2927403"/>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A5798CA8-CC8D-C63B-D7B8-1FA60E98446F}"/>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B2D4A625-780F-B60F-23B2-46CD56D07694}"/>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72AC7BD6-BC49-B447-6336-513D7DBD1A8F}"/>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76782F31-3C84-624F-64D7-EEC3F6BF2D8C}"/>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94B4C99F-7F7B-724B-B034-8D951D01E402}"/>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1E8F37FB-F9E4-D475-15C6-EF66ED6BCD2A}"/>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(1/6)</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(2/6)</a:t>
            </a:r>
            <a:endParaRPr lang="en-US" dirty="0"/>
          </a:p>
        </p:txBody>
      </p:sp>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(3/6)</a:t>
            </a:r>
            <a:endParaRPr lang="en-US" dirty="0"/>
          </a:p>
        </p:txBody>
      </p:sp>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(4/6)</a:t>
            </a:r>
            <a:endParaRPr lang="en-US" dirty="0"/>
          </a:p>
        </p:txBody>
      </p:sp>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(5/6)</a:t>
            </a:r>
            <a:endParaRPr lang="en-US" dirty="0"/>
          </a:p>
        </p:txBody>
      </p:sp>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6"/>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158631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7"/>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954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2CB138AB-E89E-BBB8-B5FC-ADA96C0270BF}"/>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8"/>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224506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9"/>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07468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6C758C66-9A6E-F907-C7F8-E413D3E85F8F}"/>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EF833759-2AC9-EA66-7925-D71940AB15DE}"/>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D2B358E9-EB98-1246-F43C-E13319673584}"/>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F7C81965-9FED-D696-4049-CE6BA731208D}"/>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F5375D0C-4739-8CEE-365D-19D185AC2750}"/>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pic>
        <p:nvPicPr>
          <p:cNvPr id="4" name="Image 3">
            <a:extLst>
              <a:ext uri="{FF2B5EF4-FFF2-40B4-BE49-F238E27FC236}">
                <a16:creationId xmlns:a16="http://schemas.microsoft.com/office/drawing/2014/main" id="{E188F3D7-2037-ED00-C4BF-A43FB86CD8EB}"/>
              </a:ext>
            </a:extLst>
          </p:cNvPr>
          <p:cNvPicPr>
            <a:picLocks noChangeAspect="1"/>
          </p:cNvPicPr>
          <p:nvPr/>
        </p:nvPicPr>
        <p:blipFill>
          <a:blip r:embed="rId2"/>
          <a:stretch>
            <a:fillRect/>
          </a:stretch>
        </p:blipFill>
        <p:spPr>
          <a:xfrm>
            <a:off x="277437" y="1138542"/>
            <a:ext cx="8445500" cy="4951592"/>
          </a:xfrm>
          <a:prstGeom prst="rect">
            <a:avLst/>
          </a:prstGeom>
        </p:spPr>
      </p:pic>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6896</TotalTime>
  <Words>769</Words>
  <Application>Microsoft Office PowerPoint</Application>
  <PresentationFormat>Affichage à l'écran (4:3)</PresentationFormat>
  <Paragraphs>71</Paragraphs>
  <Slides>33</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33</vt:i4>
      </vt:variant>
    </vt:vector>
  </HeadingPairs>
  <TitlesOfParts>
    <vt:vector size="40"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Marius NGUENA</cp:lastModifiedBy>
  <cp:revision>770</cp:revision>
  <cp:lastPrinted>2012-02-20T10:18:09Z</cp:lastPrinted>
  <dcterms:created xsi:type="dcterms:W3CDTF">2010-04-23T15:09:35Z</dcterms:created>
  <dcterms:modified xsi:type="dcterms:W3CDTF">2022-05-17T08:23:35Z</dcterms:modified>
</cp:coreProperties>
</file>