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499" r:id="rId11"/>
    <p:sldId id="500" r:id="rId12"/>
    <p:sldId id="501" r:id="rId13"/>
    <p:sldId id="460" r:id="rId14"/>
    <p:sldId id="502" r:id="rId15"/>
    <p:sldId id="504" r:id="rId16"/>
    <p:sldId id="505" r:id="rId17"/>
    <p:sldId id="506" r:id="rId18"/>
    <p:sldId id="461"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1" d="100"/>
          <a:sy n="101" d="100"/>
        </p:scale>
        <p:origin x="209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06/04/2022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4/6/2022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4/6/2022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4/6/2022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4/6/2022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4/6/2022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4/6/2022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4/6/2022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4/6/2022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4/6/2022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4/6/2022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142A4488-DC0C-40A7-8EF3-09B487D8D530}"/>
              </a:ext>
            </a:extLst>
          </p:cNvPr>
          <p:cNvPicPr>
            <a:picLocks noChangeAspect="1"/>
          </p:cNvPicPr>
          <p:nvPr/>
        </p:nvPicPr>
        <p:blipFill>
          <a:blip r:embed="rId2"/>
          <a:stretch>
            <a:fillRect/>
          </a:stretch>
        </p:blipFill>
        <p:spPr>
          <a:xfrm>
            <a:off x="228235" y="2349500"/>
            <a:ext cx="4212701" cy="3621338"/>
          </a:xfrm>
          <a:prstGeom prst="rect">
            <a:avLst/>
          </a:prstGeom>
        </p:spPr>
      </p:pic>
      <p:pic>
        <p:nvPicPr>
          <p:cNvPr id="8" name="Image 7">
            <a:extLst>
              <a:ext uri="{FF2B5EF4-FFF2-40B4-BE49-F238E27FC236}">
                <a16:creationId xmlns:a16="http://schemas.microsoft.com/office/drawing/2014/main" id="{6E77E3C2-004C-441D-95BB-20A0E24BF832}"/>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15696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D8582248-1C64-407A-8B31-1DE70F67F56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0B3D929-5320-4468-946B-0A45BEC561B4}"/>
              </a:ext>
            </a:extLst>
          </p:cNvPr>
          <p:cNvPicPr>
            <a:picLocks noChangeAspect="1"/>
          </p:cNvPicPr>
          <p:nvPr/>
        </p:nvPicPr>
        <p:blipFill>
          <a:blip r:embed="rId3"/>
          <a:stretch>
            <a:fillRect/>
          </a:stretch>
        </p:blipFill>
        <p:spPr>
          <a:xfrm>
            <a:off x="4749800" y="2349500"/>
            <a:ext cx="4212701" cy="3615241"/>
          </a:xfrm>
          <a:prstGeom prst="rect">
            <a:avLst/>
          </a:prstGeom>
        </p:spPr>
      </p:pic>
    </p:spTree>
    <p:extLst>
      <p:ext uri="{BB962C8B-B14F-4D97-AF65-F5344CB8AC3E}">
        <p14:creationId xmlns:p14="http://schemas.microsoft.com/office/powerpoint/2010/main" val="13431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4EBF81DF-115E-4D53-A089-A83C90B3BF81}"/>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76046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514E1458-F5CE-4719-84B7-D11283D75661}"/>
              </a:ext>
            </a:extLst>
          </p:cNvPr>
          <p:cNvPicPr>
            <a:picLocks noChangeAspect="1"/>
          </p:cNvPicPr>
          <p:nvPr/>
        </p:nvPicPr>
        <p:blipFill>
          <a:blip r:embed="rId2"/>
          <a:stretch>
            <a:fillRect/>
          </a:stretch>
        </p:blipFill>
        <p:spPr>
          <a:xfrm>
            <a:off x="825500" y="1153730"/>
            <a:ext cx="7407282" cy="5145470"/>
          </a:xfrm>
          <a:prstGeom prst="rect">
            <a:avLst/>
          </a:prstGeom>
        </p:spPr>
      </p:pic>
    </p:spTree>
    <p:extLst>
      <p:ext uri="{BB962C8B-B14F-4D97-AF65-F5344CB8AC3E}">
        <p14:creationId xmlns:p14="http://schemas.microsoft.com/office/powerpoint/2010/main" val="80958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8" name="Image 7">
            <a:extLst>
              <a:ext uri="{FF2B5EF4-FFF2-40B4-BE49-F238E27FC236}">
                <a16:creationId xmlns:a16="http://schemas.microsoft.com/office/drawing/2014/main" id="{01092F74-A092-4D4B-9264-68D658E4C8FC}"/>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10" name="Image 9">
            <a:extLst>
              <a:ext uri="{FF2B5EF4-FFF2-40B4-BE49-F238E27FC236}">
                <a16:creationId xmlns:a16="http://schemas.microsoft.com/office/drawing/2014/main" id="{184851F6-3ACD-4B51-90ED-DA795532E49D}"/>
              </a:ext>
            </a:extLst>
          </p:cNvPr>
          <p:cNvPicPr>
            <a:picLocks noChangeAspect="1"/>
          </p:cNvPicPr>
          <p:nvPr/>
        </p:nvPicPr>
        <p:blipFill>
          <a:blip r:embed="rId3"/>
          <a:stretch>
            <a:fillRect/>
          </a:stretch>
        </p:blipFill>
        <p:spPr>
          <a:xfrm>
            <a:off x="4749800" y="2349500"/>
            <a:ext cx="4212701" cy="3651821"/>
          </a:xfrm>
          <a:prstGeom prst="rect">
            <a:avLst/>
          </a:prstGeom>
        </p:spPr>
      </p:pic>
    </p:spTree>
    <p:extLst>
      <p:ext uri="{BB962C8B-B14F-4D97-AF65-F5344CB8AC3E}">
        <p14:creationId xmlns:p14="http://schemas.microsoft.com/office/powerpoint/2010/main" val="90118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6" name="Image 5">
            <a:extLst>
              <a:ext uri="{FF2B5EF4-FFF2-40B4-BE49-F238E27FC236}">
                <a16:creationId xmlns:a16="http://schemas.microsoft.com/office/drawing/2014/main" id="{A0E943BA-B508-4350-8720-C9E5485C56A5}"/>
              </a:ext>
            </a:extLst>
          </p:cNvPr>
          <p:cNvPicPr>
            <a:picLocks noChangeAspect="1"/>
          </p:cNvPicPr>
          <p:nvPr/>
        </p:nvPicPr>
        <p:blipFill>
          <a:blip r:embed="rId2"/>
          <a:stretch>
            <a:fillRect/>
          </a:stretch>
        </p:blipFill>
        <p:spPr>
          <a:xfrm>
            <a:off x="240428" y="2364432"/>
            <a:ext cx="4200508" cy="3554276"/>
          </a:xfrm>
          <a:prstGeom prst="rect">
            <a:avLst/>
          </a:prstGeom>
        </p:spPr>
      </p:pic>
      <p:pic>
        <p:nvPicPr>
          <p:cNvPr id="8" name="Image 7">
            <a:extLst>
              <a:ext uri="{FF2B5EF4-FFF2-40B4-BE49-F238E27FC236}">
                <a16:creationId xmlns:a16="http://schemas.microsoft.com/office/drawing/2014/main" id="{64E4E0D0-670F-4D13-8017-86BF28961687}"/>
              </a:ext>
            </a:extLst>
          </p:cNvPr>
          <p:cNvPicPr>
            <a:picLocks noChangeAspect="1"/>
          </p:cNvPicPr>
          <p:nvPr/>
        </p:nvPicPr>
        <p:blipFill>
          <a:blip r:embed="rId3"/>
          <a:stretch>
            <a:fillRect/>
          </a:stretch>
        </p:blipFill>
        <p:spPr>
          <a:xfrm>
            <a:off x="4749800" y="2364432"/>
            <a:ext cx="4212701" cy="3621338"/>
          </a:xfrm>
          <a:prstGeom prst="rect">
            <a:avLst/>
          </a:prstGeom>
        </p:spPr>
      </p:pic>
    </p:spTree>
    <p:extLst>
      <p:ext uri="{BB962C8B-B14F-4D97-AF65-F5344CB8AC3E}">
        <p14:creationId xmlns:p14="http://schemas.microsoft.com/office/powerpoint/2010/main" val="206446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2CFD6FBD-EC56-4029-9919-1F61751059B9}"/>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E8E25A86-2312-46B2-90AF-F3750B7B57E1}"/>
              </a:ext>
            </a:extLst>
          </p:cNvPr>
          <p:cNvPicPr>
            <a:picLocks noChangeAspect="1"/>
          </p:cNvPicPr>
          <p:nvPr/>
        </p:nvPicPr>
        <p:blipFill>
          <a:blip r:embed="rId3"/>
          <a:stretch>
            <a:fillRect/>
          </a:stretch>
        </p:blipFill>
        <p:spPr>
          <a:xfrm>
            <a:off x="4741815" y="2349500"/>
            <a:ext cx="4212701" cy="3621338"/>
          </a:xfrm>
          <a:prstGeom prst="rect">
            <a:avLst/>
          </a:prstGeom>
        </p:spPr>
      </p:pic>
    </p:spTree>
    <p:extLst>
      <p:ext uri="{BB962C8B-B14F-4D97-AF65-F5344CB8AC3E}">
        <p14:creationId xmlns:p14="http://schemas.microsoft.com/office/powerpoint/2010/main" val="68885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6AEC5256-C7D4-41CF-95EA-6079276DD38D}"/>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72260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0BA16DDE-956A-406A-96C1-A2387ABC9896}"/>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03952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6" name="Image 5">
            <a:extLst>
              <a:ext uri="{FF2B5EF4-FFF2-40B4-BE49-F238E27FC236}">
                <a16:creationId xmlns:a16="http://schemas.microsoft.com/office/drawing/2014/main" id="{81D69CB5-AC02-4574-A4E9-E2634F7FFF94}"/>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4CF29E54-83F0-451F-8FEF-AC746E2A1EBA}"/>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402760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6" name="Image 5">
            <a:extLst>
              <a:ext uri="{FF2B5EF4-FFF2-40B4-BE49-F238E27FC236}">
                <a16:creationId xmlns:a16="http://schemas.microsoft.com/office/drawing/2014/main" id="{194D2504-4EF7-477D-B7D1-7668FD118A76}"/>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02E20E8C-D153-4334-A7AD-1C34CB32B6EA}"/>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388839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7C252E04-7A1A-4A5A-94B0-E10903F18570}"/>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10" name="Image 9">
            <a:extLst>
              <a:ext uri="{FF2B5EF4-FFF2-40B4-BE49-F238E27FC236}">
                <a16:creationId xmlns:a16="http://schemas.microsoft.com/office/drawing/2014/main" id="{419BFA96-E41A-423E-8BC4-39298E2FE553}"/>
              </a:ext>
            </a:extLst>
          </p:cNvPr>
          <p:cNvPicPr>
            <a:picLocks noChangeAspect="1"/>
          </p:cNvPicPr>
          <p:nvPr/>
        </p:nvPicPr>
        <p:blipFill>
          <a:blip r:embed="rId3"/>
          <a:stretch>
            <a:fillRect/>
          </a:stretch>
        </p:blipFill>
        <p:spPr>
          <a:xfrm>
            <a:off x="4741815" y="2349500"/>
            <a:ext cx="4212701" cy="3621338"/>
          </a:xfrm>
          <a:prstGeom prst="rect">
            <a:avLst/>
          </a:prstGeom>
        </p:spPr>
      </p:pic>
    </p:spTree>
    <p:extLst>
      <p:ext uri="{BB962C8B-B14F-4D97-AF65-F5344CB8AC3E}">
        <p14:creationId xmlns:p14="http://schemas.microsoft.com/office/powerpoint/2010/main" val="314658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D50B2C7-5EE2-4195-9AC3-39A7B28442C7}"/>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EA034E4-3214-4361-A26F-7DB652D2481F}"/>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6372793-D1A4-46FD-81FB-78E5FC1723DA}"/>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60107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F69EFA4-6E57-4DA7-8039-FF61C626F097}"/>
              </a:ext>
            </a:extLst>
          </p:cNvPr>
          <p:cNvPicPr>
            <a:picLocks noChangeAspect="1"/>
          </p:cNvPicPr>
          <p:nvPr/>
        </p:nvPicPr>
        <p:blipFill>
          <a:blip r:embed="rId2"/>
          <a:stretch>
            <a:fillRect/>
          </a:stretch>
        </p:blipFill>
        <p:spPr>
          <a:xfrm>
            <a:off x="825500" y="1270000"/>
            <a:ext cx="7413379" cy="5145470"/>
          </a:xfrm>
          <a:prstGeom prst="rect">
            <a:avLst/>
          </a:prstGeom>
        </p:spPr>
      </p:pic>
    </p:spTree>
    <p:extLst>
      <p:ext uri="{BB962C8B-B14F-4D97-AF65-F5344CB8AC3E}">
        <p14:creationId xmlns:p14="http://schemas.microsoft.com/office/powerpoint/2010/main" val="195367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0E6770C3-D4BB-44C6-BAE1-98DE0485EE25}"/>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5C0F28B6-204B-46F1-AF94-652A94937F80}"/>
              </a:ext>
            </a:extLst>
          </p:cNvPr>
          <p:cNvPicPr>
            <a:picLocks noChangeAspect="1"/>
          </p:cNvPicPr>
          <p:nvPr/>
        </p:nvPicPr>
        <p:blipFill>
          <a:blip r:embed="rId3"/>
          <a:stretch>
            <a:fillRect/>
          </a:stretch>
        </p:blipFill>
        <p:spPr>
          <a:xfrm>
            <a:off x="4749800" y="2349500"/>
            <a:ext cx="4212701" cy="3651821"/>
          </a:xfrm>
          <a:prstGeom prst="rect">
            <a:avLst/>
          </a:prstGeom>
        </p:spPr>
      </p:pic>
    </p:spTree>
    <p:extLst>
      <p:ext uri="{BB962C8B-B14F-4D97-AF65-F5344CB8AC3E}">
        <p14:creationId xmlns:p14="http://schemas.microsoft.com/office/powerpoint/2010/main" val="398092678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2022-04-06T13:08:07Z</dcterms:modified>
</cp:coreProperties>
</file>