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470" r:id="rId8"/>
    <p:sldId id="498" r:id="rId9"/>
    <p:sldId id="500" r:id="rId10"/>
    <p:sldId id="501" r:id="rId11"/>
    <p:sldId id="460" r:id="rId12"/>
    <p:sldId id="502" r:id="rId13"/>
    <p:sldId id="504" r:id="rId14"/>
    <p:sldId id="461" r:id="rId15"/>
    <p:sldId id="505" r:id="rId16"/>
    <p:sldId id="507" r:id="rId17"/>
    <p:sldId id="459"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82" d="100"/>
          <a:sy n="82" d="100"/>
        </p:scale>
        <p:origin x="108" y="6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14/04/2023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4/14/2023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4/14/2023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4/14/2023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4/14/2023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4/14/2023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4/14/2023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4/14/2023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4/14/2023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4/14/2023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4/14/2023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4/14/2023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A54ACF5F-7E39-E920-B82C-E47B1BD6F728}"/>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60691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6" name="Image 5">
            <a:extLst>
              <a:ext uri="{FF2B5EF4-FFF2-40B4-BE49-F238E27FC236}">
                <a16:creationId xmlns:a16="http://schemas.microsoft.com/office/drawing/2014/main" id="{5FDE51D5-3FA3-0A95-4FB3-F62B49339B41}"/>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216801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6" name="Image 5">
            <a:extLst>
              <a:ext uri="{FF2B5EF4-FFF2-40B4-BE49-F238E27FC236}">
                <a16:creationId xmlns:a16="http://schemas.microsoft.com/office/drawing/2014/main" id="{07FFB4BD-033D-A740-D83C-78E4D212ED7B}"/>
              </a:ext>
            </a:extLst>
          </p:cNvPr>
          <p:cNvPicPr preferRelativeResize="0">
            <a:picLocks/>
          </p:cNvPicPr>
          <p:nvPr/>
        </p:nvPicPr>
        <p:blipFill>
          <a:blip r:embed="rId2"/>
          <a:stretch>
            <a:fillRect/>
          </a:stretch>
        </p:blipFill>
        <p:spPr>
          <a:xfrm>
            <a:off x="236220" y="2349500"/>
            <a:ext cx="4204800" cy="3567600"/>
          </a:xfrm>
          <a:prstGeom prst="rect">
            <a:avLst/>
          </a:prstGeom>
        </p:spPr>
      </p:pic>
      <p:pic>
        <p:nvPicPr>
          <p:cNvPr id="8" name="Image 7">
            <a:extLst>
              <a:ext uri="{FF2B5EF4-FFF2-40B4-BE49-F238E27FC236}">
                <a16:creationId xmlns:a16="http://schemas.microsoft.com/office/drawing/2014/main" id="{A8C49B70-D71F-6D08-67F4-6F38A498C4CD}"/>
              </a:ext>
            </a:extLst>
          </p:cNvPr>
          <p:cNvPicPr preferRelativeResize="0">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370588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2F6C341D-3E67-DB73-828C-3A02CE77FD60}"/>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13094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355A71B5-2666-539B-F93D-254EA1913D8E}"/>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08800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6" name="Image 5">
            <a:extLst>
              <a:ext uri="{FF2B5EF4-FFF2-40B4-BE49-F238E27FC236}">
                <a16:creationId xmlns:a16="http://schemas.microsoft.com/office/drawing/2014/main" id="{4C09D83D-9B72-63E1-B112-1294883605BA}"/>
              </a:ext>
            </a:extLst>
          </p:cNvPr>
          <p:cNvPicPr preferRelativeResize="0">
            <a:picLocks/>
          </p:cNvPicPr>
          <p:nvPr/>
        </p:nvPicPr>
        <p:blipFill>
          <a:blip r:embed="rId2"/>
          <a:stretch>
            <a:fillRect/>
          </a:stretch>
        </p:blipFill>
        <p:spPr>
          <a:xfrm>
            <a:off x="236220" y="2349500"/>
            <a:ext cx="4204800" cy="3567600"/>
          </a:xfrm>
          <a:prstGeom prst="rect">
            <a:avLst/>
          </a:prstGeom>
        </p:spPr>
      </p:pic>
      <p:pic>
        <p:nvPicPr>
          <p:cNvPr id="8" name="Image 7">
            <a:extLst>
              <a:ext uri="{FF2B5EF4-FFF2-40B4-BE49-F238E27FC236}">
                <a16:creationId xmlns:a16="http://schemas.microsoft.com/office/drawing/2014/main" id="{0B042CC0-DF08-F862-31B8-4C3DAABA03D7}"/>
              </a:ext>
            </a:extLst>
          </p:cNvPr>
          <p:cNvPicPr preferRelativeResize="0">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2560854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0861D249-04AC-CCC6-93BA-650F48E6E706}"/>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170377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5F9CDE3-7F16-BAFF-C57C-3B59DC6831C1}"/>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47A1BAA-24BA-0863-83A3-6A20D484C37E}"/>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91689F8A-7A1B-CF63-F879-78EF6F0B6297}"/>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333341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67484173-FE68-6D9D-F17A-38C7AE2D3C2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B849E61-5BA3-90F3-9396-34AD8CCB8CE9}"/>
              </a:ext>
            </a:extLst>
          </p:cNvPr>
          <p:cNvPicPr preferRelativeResize="0">
            <a:picLocks/>
          </p:cNvPicPr>
          <p:nvPr/>
        </p:nvPicPr>
        <p:blipFill>
          <a:blip r:embed="rId3"/>
          <a:stretch>
            <a:fillRect/>
          </a:stretch>
        </p:blipFill>
        <p:spPr>
          <a:xfrm>
            <a:off x="4749800" y="2351108"/>
            <a:ext cx="4204800" cy="3567600"/>
          </a:xfrm>
          <a:prstGeom prst="rect">
            <a:avLst/>
          </a:prstGeom>
        </p:spPr>
      </p:pic>
    </p:spTree>
    <p:extLst>
      <p:ext uri="{BB962C8B-B14F-4D97-AF65-F5344CB8AC3E}">
        <p14:creationId xmlns:p14="http://schemas.microsoft.com/office/powerpoint/2010/main" val="352888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2FFF2E1A-A589-74B9-0EF2-02A857448A7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AE2F263-0124-AE63-92A1-E7C74389D196}"/>
              </a:ext>
            </a:extLst>
          </p:cNvPr>
          <p:cNvPicPr preferRelativeResize="0">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199001546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5687</TotalTime>
  <Words>651</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Synthesis</vt:lpstr>
      <vt:lpstr>EURCHF - 2022</vt:lpstr>
      <vt:lpstr>EURCHF - 2023</vt:lpstr>
      <vt:lpstr>EURCZK - Historical &amp; Planned</vt:lpstr>
      <vt:lpstr>EURCZK - Synthesis</vt:lpstr>
      <vt:lpstr>EURCZK - 2022</vt:lpstr>
      <vt:lpstr>EURPLN - Historical &amp; Planned</vt:lpstr>
      <vt:lpstr>EURPLN - Synthesis</vt:lpstr>
      <vt:lpstr>EURPLN - 2022</vt:lpstr>
      <vt:lpstr>EURCHF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700</cp:revision>
  <cp:lastPrinted>2012-02-01T10:00:25Z</cp:lastPrinted>
  <dcterms:created xsi:type="dcterms:W3CDTF">2010-04-23T15:09:35Z</dcterms:created>
  <dcterms:modified xsi:type="dcterms:W3CDTF">2023-04-14T07:37:34Z</dcterms:modified>
</cp:coreProperties>
</file>