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2"/>
  </p:notesMasterIdLst>
  <p:sldIdLst>
    <p:sldId id="256" r:id="rId3"/>
    <p:sldId id="466" r:id="rId4"/>
    <p:sldId id="476" r:id="rId5"/>
    <p:sldId id="493" r:id="rId6"/>
    <p:sldId id="494" r:id="rId7"/>
    <p:sldId id="470" r:id="rId8"/>
    <p:sldId id="498" r:id="rId9"/>
    <p:sldId id="500" r:id="rId10"/>
    <p:sldId id="501" r:id="rId11"/>
    <p:sldId id="460" r:id="rId12"/>
    <p:sldId id="502" r:id="rId13"/>
    <p:sldId id="504" r:id="rId14"/>
    <p:sldId id="461" r:id="rId15"/>
    <p:sldId id="505" r:id="rId16"/>
    <p:sldId id="507" r:id="rId17"/>
    <p:sldId id="508" r:id="rId18"/>
    <p:sldId id="459" r:id="rId19"/>
    <p:sldId id="409" r:id="rId20"/>
    <p:sldId id="410" r:id="rId2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22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24/07/2023</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7/24/2023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7/24/2023</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7/24/2023</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7/24/2023</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7/24/2023</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7/24/2023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Logo Corpo" descr="LOGO ORPEA.bmp"/>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97442" y="273327"/>
            <a:ext cx="1754837" cy="55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7/24/2023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7/24/2023</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7/24/2023</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7/24/2023</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7/24/2023</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7/24/2023</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7/24/2023</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7/24/2023</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7/24/2023</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30/06/2023</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CZK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EURCZK - Historical &amp; Planned</a:t>
            </a:r>
            <a:endParaRPr lang="en-US" dirty="0"/>
          </a:p>
        </p:txBody>
      </p:sp>
      <p:pic>
        <p:nvPicPr>
          <p:cNvPr id="3" name="Image 2">
            <a:extLst>
              <a:ext uri="{FF2B5EF4-FFF2-40B4-BE49-F238E27FC236}">
                <a16:creationId xmlns:a16="http://schemas.microsoft.com/office/drawing/2014/main" id="{FFF9910D-1CF7-61F9-A1DE-4CCEC565CEB3}"/>
              </a:ext>
            </a:extLst>
          </p:cNvPr>
          <p:cNvPicPr>
            <a:picLocks noChangeAspect="1"/>
          </p:cNvPicPr>
          <p:nvPr/>
        </p:nvPicPr>
        <p:blipFill>
          <a:blip r:embed="rId2"/>
          <a:stretch>
            <a:fillRect/>
          </a:stretch>
        </p:blipFill>
        <p:spPr>
          <a:xfrm>
            <a:off x="825500" y="1270000"/>
            <a:ext cx="7391400" cy="5029200"/>
          </a:xfrm>
          <a:prstGeom prst="rect">
            <a:avLst/>
          </a:prstGeom>
        </p:spPr>
      </p:pic>
    </p:spTree>
    <p:extLst>
      <p:ext uri="{BB962C8B-B14F-4D97-AF65-F5344CB8AC3E}">
        <p14:creationId xmlns:p14="http://schemas.microsoft.com/office/powerpoint/2010/main" val="546439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CZK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Synthesis</a:t>
            </a:r>
          </a:p>
        </p:txBody>
      </p:sp>
      <p:pic>
        <p:nvPicPr>
          <p:cNvPr id="6" name="Image 5">
            <a:extLst>
              <a:ext uri="{FF2B5EF4-FFF2-40B4-BE49-F238E27FC236}">
                <a16:creationId xmlns:a16="http://schemas.microsoft.com/office/drawing/2014/main" id="{8B799C3B-C179-7B5B-3E4C-EFFB53515A85}"/>
              </a:ext>
            </a:extLst>
          </p:cNvPr>
          <p:cNvPicPr>
            <a:picLocks noChangeAspect="1"/>
          </p:cNvPicPr>
          <p:nvPr/>
        </p:nvPicPr>
        <p:blipFill>
          <a:blip r:embed="rId2"/>
          <a:stretch>
            <a:fillRect/>
          </a:stretch>
        </p:blipFill>
        <p:spPr>
          <a:xfrm>
            <a:off x="825500" y="1270000"/>
            <a:ext cx="7401185" cy="5066215"/>
          </a:xfrm>
          <a:prstGeom prst="rect">
            <a:avLst/>
          </a:prstGeom>
        </p:spPr>
      </p:pic>
    </p:spTree>
    <p:extLst>
      <p:ext uri="{BB962C8B-B14F-4D97-AF65-F5344CB8AC3E}">
        <p14:creationId xmlns:p14="http://schemas.microsoft.com/office/powerpoint/2010/main" val="681937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EURCZK - 2022</a:t>
            </a:r>
          </a:p>
        </p:txBody>
      </p:sp>
      <p:pic>
        <p:nvPicPr>
          <p:cNvPr id="6" name="Image 5">
            <a:extLst>
              <a:ext uri="{FF2B5EF4-FFF2-40B4-BE49-F238E27FC236}">
                <a16:creationId xmlns:a16="http://schemas.microsoft.com/office/drawing/2014/main" id="{7DBEC209-CAB2-8BA5-3B55-06589E30180F}"/>
              </a:ext>
            </a:extLst>
          </p:cNvPr>
          <p:cNvPicPr preferRelativeResize="0">
            <a:picLocks/>
          </p:cNvPicPr>
          <p:nvPr/>
        </p:nvPicPr>
        <p:blipFill>
          <a:blip r:embed="rId2"/>
          <a:stretch>
            <a:fillRect/>
          </a:stretch>
        </p:blipFill>
        <p:spPr>
          <a:xfrm>
            <a:off x="235545" y="2349500"/>
            <a:ext cx="4201200" cy="3571200"/>
          </a:xfrm>
          <a:prstGeom prst="rect">
            <a:avLst/>
          </a:prstGeom>
        </p:spPr>
      </p:pic>
      <p:pic>
        <p:nvPicPr>
          <p:cNvPr id="8" name="Image 7">
            <a:extLst>
              <a:ext uri="{FF2B5EF4-FFF2-40B4-BE49-F238E27FC236}">
                <a16:creationId xmlns:a16="http://schemas.microsoft.com/office/drawing/2014/main" id="{82AFFC18-7384-0FA1-76BD-CD36CB95AD1E}"/>
              </a:ext>
            </a:extLst>
          </p:cNvPr>
          <p:cNvPicPr preferRelativeResize="0">
            <a:picLocks/>
          </p:cNvPicPr>
          <p:nvPr/>
        </p:nvPicPr>
        <p:blipFill>
          <a:blip r:embed="rId3"/>
          <a:stretch>
            <a:fillRect/>
          </a:stretch>
        </p:blipFill>
        <p:spPr>
          <a:xfrm>
            <a:off x="4750492" y="2349500"/>
            <a:ext cx="4200508" cy="3571200"/>
          </a:xfrm>
          <a:prstGeom prst="rect">
            <a:avLst/>
          </a:prstGeom>
        </p:spPr>
      </p:pic>
    </p:spTree>
    <p:extLst>
      <p:ext uri="{BB962C8B-B14F-4D97-AF65-F5344CB8AC3E}">
        <p14:creationId xmlns:p14="http://schemas.microsoft.com/office/powerpoint/2010/main" val="3705234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PLN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EURPLN - Historical &amp; Planned</a:t>
            </a:r>
            <a:endParaRPr lang="en-US" dirty="0"/>
          </a:p>
        </p:txBody>
      </p:sp>
      <p:pic>
        <p:nvPicPr>
          <p:cNvPr id="3" name="Image 2">
            <a:extLst>
              <a:ext uri="{FF2B5EF4-FFF2-40B4-BE49-F238E27FC236}">
                <a16:creationId xmlns:a16="http://schemas.microsoft.com/office/drawing/2014/main" id="{FE60A805-979E-D599-F5CD-8041EF0394CA}"/>
              </a:ext>
            </a:extLst>
          </p:cNvPr>
          <p:cNvPicPr>
            <a:picLocks noChangeAspect="1"/>
          </p:cNvPicPr>
          <p:nvPr/>
        </p:nvPicPr>
        <p:blipFill>
          <a:blip r:embed="rId2"/>
          <a:stretch>
            <a:fillRect/>
          </a:stretch>
        </p:blipFill>
        <p:spPr>
          <a:xfrm>
            <a:off x="825500" y="1270000"/>
            <a:ext cx="7391400" cy="5038725"/>
          </a:xfrm>
          <a:prstGeom prst="rect">
            <a:avLst/>
          </a:prstGeom>
        </p:spPr>
      </p:pic>
    </p:spTree>
    <p:extLst>
      <p:ext uri="{BB962C8B-B14F-4D97-AF65-F5344CB8AC3E}">
        <p14:creationId xmlns:p14="http://schemas.microsoft.com/office/powerpoint/2010/main" val="2083621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PLN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Synthesis</a:t>
            </a:r>
          </a:p>
        </p:txBody>
      </p:sp>
      <p:pic>
        <p:nvPicPr>
          <p:cNvPr id="5" name="Image 4">
            <a:extLst>
              <a:ext uri="{FF2B5EF4-FFF2-40B4-BE49-F238E27FC236}">
                <a16:creationId xmlns:a16="http://schemas.microsoft.com/office/drawing/2014/main" id="{B38EAFF4-42A5-A80D-0A4C-54B269052944}"/>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1902442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- 2022</a:t>
            </a:r>
          </a:p>
        </p:txBody>
      </p:sp>
      <p:pic>
        <p:nvPicPr>
          <p:cNvPr id="6" name="Image 5">
            <a:extLst>
              <a:ext uri="{FF2B5EF4-FFF2-40B4-BE49-F238E27FC236}">
                <a16:creationId xmlns:a16="http://schemas.microsoft.com/office/drawing/2014/main" id="{7CEE7B4F-96CD-BFCA-C5C2-90C5C5D52707}"/>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BF328D66-FAB8-E330-9E47-B6574CC42CE5}"/>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1810222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EURPLN - 2023</a:t>
            </a:r>
          </a:p>
        </p:txBody>
      </p:sp>
      <p:pic>
        <p:nvPicPr>
          <p:cNvPr id="6" name="Image 5">
            <a:extLst>
              <a:ext uri="{FF2B5EF4-FFF2-40B4-BE49-F238E27FC236}">
                <a16:creationId xmlns:a16="http://schemas.microsoft.com/office/drawing/2014/main" id="{420CF1E6-C001-9E27-D8C8-AE611C8638FC}"/>
              </a:ext>
            </a:extLst>
          </p:cNvPr>
          <p:cNvPicPr preferRelativeResize="0">
            <a:picLocks/>
          </p:cNvPicPr>
          <p:nvPr/>
        </p:nvPicPr>
        <p:blipFill>
          <a:blip r:embed="rId2"/>
          <a:stretch>
            <a:fillRect/>
          </a:stretch>
        </p:blipFill>
        <p:spPr>
          <a:xfrm>
            <a:off x="236237" y="2349500"/>
            <a:ext cx="4200508" cy="3571200"/>
          </a:xfrm>
          <a:prstGeom prst="rect">
            <a:avLst/>
          </a:prstGeom>
        </p:spPr>
      </p:pic>
      <p:pic>
        <p:nvPicPr>
          <p:cNvPr id="8" name="Image 7">
            <a:extLst>
              <a:ext uri="{FF2B5EF4-FFF2-40B4-BE49-F238E27FC236}">
                <a16:creationId xmlns:a16="http://schemas.microsoft.com/office/drawing/2014/main" id="{0723A7C2-B5E0-2E8C-AD76-D88434D5BBC9}"/>
              </a:ext>
            </a:extLst>
          </p:cNvPr>
          <p:cNvPicPr preferRelativeResize="0">
            <a:picLocks/>
          </p:cNvPicPr>
          <p:nvPr/>
        </p:nvPicPr>
        <p:blipFill>
          <a:blip r:embed="rId3"/>
          <a:stretch>
            <a:fillRect/>
          </a:stretch>
        </p:blipFill>
        <p:spPr>
          <a:xfrm>
            <a:off x="4749800" y="2349500"/>
            <a:ext cx="4201200" cy="3571200"/>
          </a:xfrm>
          <a:prstGeom prst="rect">
            <a:avLst/>
          </a:prstGeom>
        </p:spPr>
      </p:pic>
    </p:spTree>
    <p:extLst>
      <p:ext uri="{BB962C8B-B14F-4D97-AF65-F5344CB8AC3E}">
        <p14:creationId xmlns:p14="http://schemas.microsoft.com/office/powerpoint/2010/main" val="1648989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A2DEC127-C846-8E9F-882C-F5B7983A8ABB}"/>
              </a:ext>
            </a:extLst>
          </p:cNvPr>
          <p:cNvPicPr>
            <a:picLocks noChangeAspect="1"/>
          </p:cNvPicPr>
          <p:nvPr/>
        </p:nvPicPr>
        <p:blipFill>
          <a:blip r:embed="rId2"/>
          <a:stretch>
            <a:fillRect/>
          </a:stretch>
        </p:blipFill>
        <p:spPr>
          <a:xfrm>
            <a:off x="825500" y="1270000"/>
            <a:ext cx="7381875" cy="5029200"/>
          </a:xfrm>
          <a:prstGeom prst="rect">
            <a:avLst/>
          </a:prstGeom>
        </p:spPr>
      </p:pic>
    </p:spTree>
    <p:extLst>
      <p:ext uri="{BB962C8B-B14F-4D97-AF65-F5344CB8AC3E}">
        <p14:creationId xmlns:p14="http://schemas.microsoft.com/office/powerpoint/2010/main" val="4041055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C4146F0B-B4EA-4B94-A773-6F0D03999627}"/>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A0EC2B71-ABF8-EAE9-7BA2-6D22C7EDABD3}"/>
              </a:ext>
            </a:extLst>
          </p:cNvPr>
          <p:cNvPicPr>
            <a:picLocks noChangeAspect="1"/>
          </p:cNvPicPr>
          <p:nvPr/>
        </p:nvPicPr>
        <p:blipFill>
          <a:blip r:embed="rId2"/>
          <a:stretch>
            <a:fillRect/>
          </a:stretch>
        </p:blipFill>
        <p:spPr>
          <a:xfrm>
            <a:off x="127000" y="1524000"/>
            <a:ext cx="8890000" cy="151120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5764B676-5329-E74B-4320-3C3CA291CA66}"/>
              </a:ext>
            </a:extLst>
          </p:cNvPr>
          <p:cNvPicPr>
            <a:picLocks noChangeAspect="1"/>
          </p:cNvPicPr>
          <p:nvPr/>
        </p:nvPicPr>
        <p:blipFill>
          <a:blip r:embed="rId2"/>
          <a:stretch>
            <a:fillRect/>
          </a:stretch>
        </p:blipFill>
        <p:spPr>
          <a:xfrm>
            <a:off x="127000" y="1524000"/>
            <a:ext cx="8890000" cy="134438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3FBA57D8-77DE-219B-3BC1-522592135ACD}"/>
              </a:ext>
            </a:extLst>
          </p:cNvPr>
          <p:cNvPicPr>
            <a:picLocks noChangeAspect="1"/>
          </p:cNvPicPr>
          <p:nvPr/>
        </p:nvPicPr>
        <p:blipFill>
          <a:blip r:embed="rId2"/>
          <a:stretch>
            <a:fillRect/>
          </a:stretch>
        </p:blipFill>
        <p:spPr>
          <a:xfrm>
            <a:off x="825500" y="1270000"/>
            <a:ext cx="7382896" cy="5005250"/>
          </a:xfrm>
          <a:prstGeom prst="rect">
            <a:avLst/>
          </a:prstGeom>
        </p:spPr>
      </p:pic>
    </p:spTree>
    <p:extLst>
      <p:ext uri="{BB962C8B-B14F-4D97-AF65-F5344CB8AC3E}">
        <p14:creationId xmlns:p14="http://schemas.microsoft.com/office/powerpoint/2010/main" val="650712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- 2022</a:t>
            </a:r>
          </a:p>
        </p:txBody>
      </p:sp>
      <p:pic>
        <p:nvPicPr>
          <p:cNvPr id="3" name="EURCHF_ImageALLOC">
            <a:extLst>
              <a:ext uri="{FF2B5EF4-FFF2-40B4-BE49-F238E27FC236}">
                <a16:creationId xmlns:a16="http://schemas.microsoft.com/office/drawing/2014/main" id="{A557FF99-2CF6-8BB7-0561-068BF7AFBC2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0CCA84AA-0578-ECDB-5D04-64AFDB2B458B}"/>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2518582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3" name="EURCHF_ImageALLOC">
            <a:extLst>
              <a:ext uri="{FF2B5EF4-FFF2-40B4-BE49-F238E27FC236}">
                <a16:creationId xmlns:a16="http://schemas.microsoft.com/office/drawing/2014/main" id="{52B0A8B5-51CB-D145-AB5A-1ACDB44F683C}"/>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6" name="Image 5">
            <a:extLst>
              <a:ext uri="{FF2B5EF4-FFF2-40B4-BE49-F238E27FC236}">
                <a16:creationId xmlns:a16="http://schemas.microsoft.com/office/drawing/2014/main" id="{D39DF604-C0DF-A300-7D1D-E65D3108DA1F}"/>
              </a:ext>
            </a:extLst>
          </p:cNvPr>
          <p:cNvPicPr preferRelativeResize="0">
            <a:picLocks/>
          </p:cNvPicPr>
          <p:nvPr/>
        </p:nvPicPr>
        <p:blipFill>
          <a:blip r:embed="rId3"/>
          <a:stretch>
            <a:fillRect/>
          </a:stretch>
        </p:blipFill>
        <p:spPr>
          <a:xfrm>
            <a:off x="4749800" y="2349500"/>
            <a:ext cx="4200508" cy="3571200"/>
          </a:xfrm>
          <a:prstGeom prst="rect">
            <a:avLst/>
          </a:prstGeom>
        </p:spPr>
      </p:pic>
    </p:spTree>
    <p:extLst>
      <p:ext uri="{BB962C8B-B14F-4D97-AF65-F5344CB8AC3E}">
        <p14:creationId xmlns:p14="http://schemas.microsoft.com/office/powerpoint/2010/main" val="1652315660"/>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5685</TotalTime>
  <Words>654</Words>
  <Application>Microsoft Office PowerPoint</Application>
  <PresentationFormat>Affichage à l'écran (4:3)</PresentationFormat>
  <Paragraphs>70</Paragraphs>
  <Slides>19</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19</vt:i4>
      </vt:variant>
    </vt:vector>
  </HeadingPairs>
  <TitlesOfParts>
    <vt:vector size="26"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- 2022</vt:lpstr>
      <vt:lpstr>EURCHF - 2023</vt:lpstr>
      <vt:lpstr>EURCZK - Historical &amp; Planned</vt:lpstr>
      <vt:lpstr>EURCZK - Synthesis</vt:lpstr>
      <vt:lpstr>EURCZK - 2022</vt:lpstr>
      <vt:lpstr>EURPLN - Historical &amp; Planned</vt:lpstr>
      <vt:lpstr>EURPLN - Synthesis</vt:lpstr>
      <vt:lpstr>EURPLN - 2022</vt:lpstr>
      <vt:lpstr>EURPLN - 2023</vt:lpstr>
      <vt:lpstr>EURCHF - Historical &amp; Planned</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Eliott Gabrielle</cp:lastModifiedBy>
  <cp:revision>701</cp:revision>
  <cp:lastPrinted>2012-02-01T10:00:25Z</cp:lastPrinted>
  <dcterms:created xsi:type="dcterms:W3CDTF">2010-04-23T15:09:35Z</dcterms:created>
  <dcterms:modified xsi:type="dcterms:W3CDTF">2023-07-24T09:30:46Z</dcterms:modified>
</cp:coreProperties>
</file>