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2"/>
  </p:notesMasterIdLst>
  <p:sldIdLst>
    <p:sldId id="256" r:id="rId3"/>
    <p:sldId id="466" r:id="rId4"/>
    <p:sldId id="476" r:id="rId5"/>
    <p:sldId id="493" r:id="rId6"/>
    <p:sldId id="494" r:id="rId7"/>
    <p:sldId id="470" r:id="rId8"/>
    <p:sldId id="498" r:id="rId9"/>
    <p:sldId id="500" r:id="rId10"/>
    <p:sldId id="501" r:id="rId11"/>
    <p:sldId id="460" r:id="rId12"/>
    <p:sldId id="502" r:id="rId13"/>
    <p:sldId id="504" r:id="rId14"/>
    <p:sldId id="461" r:id="rId15"/>
    <p:sldId id="505" r:id="rId16"/>
    <p:sldId id="507" r:id="rId17"/>
    <p:sldId id="508" r:id="rId18"/>
    <p:sldId id="459" r:id="rId19"/>
    <p:sldId id="409" r:id="rId20"/>
    <p:sldId id="410" r:id="rId2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5" d="100"/>
          <a:sy n="105" d="100"/>
        </p:scale>
        <p:origin x="122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08/08/2023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8/8/2023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8/8/2023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8/8/2023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8/8/2023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8/8/2023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8/8/2023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8/8/2023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8/8/2023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8/8/2023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8/8/2023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8/8/2023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8/8/2023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8/8/2023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8/8/2023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8/8/2023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31/07/2023</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D5E69227-C613-D56B-D944-5D2CC3014900}"/>
              </a:ext>
            </a:extLst>
          </p:cNvPr>
          <p:cNvPicPr>
            <a:picLocks noChangeAspect="1"/>
          </p:cNvPicPr>
          <p:nvPr/>
        </p:nvPicPr>
        <p:blipFill>
          <a:blip r:embed="rId2"/>
          <a:stretch>
            <a:fillRect/>
          </a:stretch>
        </p:blipFill>
        <p:spPr>
          <a:xfrm>
            <a:off x="825500" y="1270000"/>
            <a:ext cx="7391400" cy="5029200"/>
          </a:xfrm>
          <a:prstGeom prst="rect">
            <a:avLst/>
          </a:prstGeom>
        </p:spPr>
      </p:pic>
    </p:spTree>
    <p:extLst>
      <p:ext uri="{BB962C8B-B14F-4D97-AF65-F5344CB8AC3E}">
        <p14:creationId xmlns:p14="http://schemas.microsoft.com/office/powerpoint/2010/main" val="785821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7" name="Image 6">
            <a:extLst>
              <a:ext uri="{FF2B5EF4-FFF2-40B4-BE49-F238E27FC236}">
                <a16:creationId xmlns:a16="http://schemas.microsoft.com/office/drawing/2014/main" id="{E678050B-8034-FB86-F5E3-8A573A6645A1}"/>
              </a:ext>
            </a:extLst>
          </p:cNvPr>
          <p:cNvPicPr>
            <a:picLocks noChangeAspect="1"/>
          </p:cNvPicPr>
          <p:nvPr/>
        </p:nvPicPr>
        <p:blipFill>
          <a:blip r:embed="rId2"/>
          <a:stretch>
            <a:fillRect/>
          </a:stretch>
        </p:blipFill>
        <p:spPr>
          <a:xfrm>
            <a:off x="825500" y="1270000"/>
            <a:ext cx="7407282" cy="5145470"/>
          </a:xfrm>
          <a:prstGeom prst="rect">
            <a:avLst/>
          </a:prstGeom>
        </p:spPr>
      </p:pic>
    </p:spTree>
    <p:extLst>
      <p:ext uri="{BB962C8B-B14F-4D97-AF65-F5344CB8AC3E}">
        <p14:creationId xmlns:p14="http://schemas.microsoft.com/office/powerpoint/2010/main" val="528433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- 2022</a:t>
            </a:r>
          </a:p>
        </p:txBody>
      </p:sp>
      <p:pic>
        <p:nvPicPr>
          <p:cNvPr id="3" name="EURCZK_ImageALLOC">
            <a:extLst>
              <a:ext uri="{FF2B5EF4-FFF2-40B4-BE49-F238E27FC236}">
                <a16:creationId xmlns:a16="http://schemas.microsoft.com/office/drawing/2014/main" id="{7C9FD9A5-6730-6ED6-8B5E-7B5F15087962}"/>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CZK_ImageBLEND">
            <a:extLst>
              <a:ext uri="{FF2B5EF4-FFF2-40B4-BE49-F238E27FC236}">
                <a16:creationId xmlns:a16="http://schemas.microsoft.com/office/drawing/2014/main" id="{02308BB2-D60B-EF74-A279-F6900068B127}"/>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3323927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8702831E-B72F-A652-02BB-DD806C73E9C9}"/>
              </a:ext>
            </a:extLst>
          </p:cNvPr>
          <p:cNvPicPr>
            <a:picLocks noChangeAspect="1"/>
          </p:cNvPicPr>
          <p:nvPr/>
        </p:nvPicPr>
        <p:blipFill>
          <a:blip r:embed="rId2"/>
          <a:stretch>
            <a:fillRect/>
          </a:stretch>
        </p:blipFill>
        <p:spPr>
          <a:xfrm>
            <a:off x="825500" y="1270000"/>
            <a:ext cx="7391400" cy="5038725"/>
          </a:xfrm>
          <a:prstGeom prst="rect">
            <a:avLst/>
          </a:prstGeom>
        </p:spPr>
      </p:pic>
    </p:spTree>
    <p:extLst>
      <p:ext uri="{BB962C8B-B14F-4D97-AF65-F5344CB8AC3E}">
        <p14:creationId xmlns:p14="http://schemas.microsoft.com/office/powerpoint/2010/main" val="2813940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5" name="Image 4">
            <a:extLst>
              <a:ext uri="{FF2B5EF4-FFF2-40B4-BE49-F238E27FC236}">
                <a16:creationId xmlns:a16="http://schemas.microsoft.com/office/drawing/2014/main" id="{69DBA916-E8E5-871A-A9FC-0D9607451454}"/>
              </a:ext>
            </a:extLst>
          </p:cNvPr>
          <p:cNvPicPr>
            <a:picLocks noChangeAspect="1"/>
          </p:cNvPicPr>
          <p:nvPr/>
        </p:nvPicPr>
        <p:blipFill>
          <a:blip r:embed="rId2"/>
          <a:stretch>
            <a:fillRect/>
          </a:stretch>
        </p:blipFill>
        <p:spPr>
          <a:xfrm>
            <a:off x="825500" y="1270000"/>
            <a:ext cx="7401185" cy="5102794"/>
          </a:xfrm>
          <a:prstGeom prst="rect">
            <a:avLst/>
          </a:prstGeom>
        </p:spPr>
      </p:pic>
    </p:spTree>
    <p:extLst>
      <p:ext uri="{BB962C8B-B14F-4D97-AF65-F5344CB8AC3E}">
        <p14:creationId xmlns:p14="http://schemas.microsoft.com/office/powerpoint/2010/main" val="1734232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- 2022</a:t>
            </a:r>
          </a:p>
        </p:txBody>
      </p:sp>
      <p:pic>
        <p:nvPicPr>
          <p:cNvPr id="3" name="EURPLN_ImageALLOC">
            <a:extLst>
              <a:ext uri="{FF2B5EF4-FFF2-40B4-BE49-F238E27FC236}">
                <a16:creationId xmlns:a16="http://schemas.microsoft.com/office/drawing/2014/main" id="{EEB11AB4-8A4F-6A1B-01F2-44B9E491B53B}"/>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PLN_ImageBLEND">
            <a:extLst>
              <a:ext uri="{FF2B5EF4-FFF2-40B4-BE49-F238E27FC236}">
                <a16:creationId xmlns:a16="http://schemas.microsoft.com/office/drawing/2014/main" id="{C7683141-EA55-47F4-A7D7-9C30FC5868A4}"/>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971341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- 2023</a:t>
            </a:r>
          </a:p>
        </p:txBody>
      </p:sp>
      <p:pic>
        <p:nvPicPr>
          <p:cNvPr id="3" name="EURPLN_ImageALLOC">
            <a:extLst>
              <a:ext uri="{FF2B5EF4-FFF2-40B4-BE49-F238E27FC236}">
                <a16:creationId xmlns:a16="http://schemas.microsoft.com/office/drawing/2014/main" id="{5A9E9342-2E41-CDD4-A73A-C45F3023C3DE}"/>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61938055-286D-A5D3-279D-90FE0B34E66D}"/>
              </a:ext>
            </a:extLst>
          </p:cNvPr>
          <p:cNvPicPr preferRelativeResize="0">
            <a:picLocks/>
          </p:cNvPicPr>
          <p:nvPr/>
        </p:nvPicPr>
        <p:blipFill>
          <a:blip r:embed="rId3"/>
          <a:stretch>
            <a:fillRect/>
          </a:stretch>
        </p:blipFill>
        <p:spPr>
          <a:xfrm>
            <a:off x="4749800" y="2349500"/>
            <a:ext cx="4201200" cy="3571200"/>
          </a:xfrm>
          <a:prstGeom prst="rect">
            <a:avLst/>
          </a:prstGeom>
        </p:spPr>
      </p:pic>
    </p:spTree>
    <p:extLst>
      <p:ext uri="{BB962C8B-B14F-4D97-AF65-F5344CB8AC3E}">
        <p14:creationId xmlns:p14="http://schemas.microsoft.com/office/powerpoint/2010/main" val="1306489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25D660EF-EB55-5712-641C-0D39F7A8E9F1}"/>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3096202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633A262E-CD1F-2CB4-C7FD-91BD71EE5B41}"/>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E819F5A6-F64E-2E56-C63D-A2563826A4EF}"/>
              </a:ext>
            </a:extLst>
          </p:cNvPr>
          <p:cNvPicPr>
            <a:picLocks noChangeAspect="1"/>
          </p:cNvPicPr>
          <p:nvPr/>
        </p:nvPicPr>
        <p:blipFill>
          <a:blip r:embed="rId2"/>
          <a:stretch>
            <a:fillRect/>
          </a:stretch>
        </p:blipFill>
        <p:spPr>
          <a:xfrm>
            <a:off x="127000" y="1524000"/>
            <a:ext cx="8890000" cy="134438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43E0BFC9-712D-A6F5-E65B-1266CADBD84E}"/>
              </a:ext>
            </a:extLst>
          </p:cNvPr>
          <p:cNvPicPr>
            <a:picLocks noChangeAspect="1"/>
          </p:cNvPicPr>
          <p:nvPr/>
        </p:nvPicPr>
        <p:blipFill>
          <a:blip r:embed="rId2"/>
          <a:stretch>
            <a:fillRect/>
          </a:stretch>
        </p:blipFill>
        <p:spPr>
          <a:xfrm>
            <a:off x="825500" y="1270000"/>
            <a:ext cx="7401185" cy="5102794"/>
          </a:xfrm>
          <a:prstGeom prst="rect">
            <a:avLst/>
          </a:prstGeom>
        </p:spPr>
      </p:pic>
    </p:spTree>
    <p:extLst>
      <p:ext uri="{BB962C8B-B14F-4D97-AF65-F5344CB8AC3E}">
        <p14:creationId xmlns:p14="http://schemas.microsoft.com/office/powerpoint/2010/main" val="249354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- 2022</a:t>
            </a:r>
          </a:p>
        </p:txBody>
      </p:sp>
      <p:pic>
        <p:nvPicPr>
          <p:cNvPr id="3" name="EURCHF_ImageALLOC">
            <a:extLst>
              <a:ext uri="{FF2B5EF4-FFF2-40B4-BE49-F238E27FC236}">
                <a16:creationId xmlns:a16="http://schemas.microsoft.com/office/drawing/2014/main" id="{85816FC9-7279-6CBF-69FC-209A3B02C725}"/>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560A163C-1211-33B4-F839-1367284CAF82}"/>
              </a:ext>
            </a:extLst>
          </p:cNvPr>
          <p:cNvPicPr preferRelativeResize="0">
            <a:picLocks/>
          </p:cNvPicPr>
          <p:nvPr/>
        </p:nvPicPr>
        <p:blipFill>
          <a:blip r:embed="rId3"/>
          <a:stretch>
            <a:fillRect/>
          </a:stretch>
        </p:blipFill>
        <p:spPr>
          <a:xfrm>
            <a:off x="4749800" y="2350175"/>
            <a:ext cx="4201200" cy="3571200"/>
          </a:xfrm>
          <a:prstGeom prst="rect">
            <a:avLst/>
          </a:prstGeom>
        </p:spPr>
      </p:pic>
    </p:spTree>
    <p:extLst>
      <p:ext uri="{BB962C8B-B14F-4D97-AF65-F5344CB8AC3E}">
        <p14:creationId xmlns:p14="http://schemas.microsoft.com/office/powerpoint/2010/main" val="3503003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- 2023</a:t>
            </a:r>
          </a:p>
        </p:txBody>
      </p:sp>
      <p:pic>
        <p:nvPicPr>
          <p:cNvPr id="3" name="EURCHF_ImageALLOC">
            <a:extLst>
              <a:ext uri="{FF2B5EF4-FFF2-40B4-BE49-F238E27FC236}">
                <a16:creationId xmlns:a16="http://schemas.microsoft.com/office/drawing/2014/main" id="{243D475D-7FB6-D406-B4DC-E27AB130387F}"/>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53E4B21D-B783-8520-1F1E-16EB51D1F3B6}"/>
              </a:ext>
            </a:extLst>
          </p:cNvPr>
          <p:cNvPicPr preferRelativeResize="0">
            <a:picLocks/>
          </p:cNvPicPr>
          <p:nvPr/>
        </p:nvPicPr>
        <p:blipFill>
          <a:blip r:embed="rId3"/>
          <a:stretch>
            <a:fillRect/>
          </a:stretch>
        </p:blipFill>
        <p:spPr>
          <a:xfrm>
            <a:off x="4749800" y="2349500"/>
            <a:ext cx="4200508" cy="3571200"/>
          </a:xfrm>
          <a:prstGeom prst="rect">
            <a:avLst/>
          </a:prstGeom>
        </p:spPr>
      </p:pic>
    </p:spTree>
    <p:extLst>
      <p:ext uri="{BB962C8B-B14F-4D97-AF65-F5344CB8AC3E}">
        <p14:creationId xmlns:p14="http://schemas.microsoft.com/office/powerpoint/2010/main" val="128312532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5683</TotalTime>
  <Words>654</Words>
  <Application>Microsoft Office PowerPoint</Application>
  <PresentationFormat>Affichage à l'écran (4:3)</PresentationFormat>
  <Paragraphs>70</Paragraphs>
  <Slides>19</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19</vt:i4>
      </vt:variant>
    </vt:vector>
  </HeadingPairs>
  <TitlesOfParts>
    <vt:vector size="26"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Synthesis</vt:lpstr>
      <vt:lpstr>EURCHF - 2022</vt:lpstr>
      <vt:lpstr>EURCHF - 2023</vt:lpstr>
      <vt:lpstr>EURCZK - Historical &amp; Planned</vt:lpstr>
      <vt:lpstr>EURCZK - Synthesis</vt:lpstr>
      <vt:lpstr>EURCZK - 2022</vt:lpstr>
      <vt:lpstr>EURPLN - Historical &amp; Planned</vt:lpstr>
      <vt:lpstr>EURPLN - Synthesis</vt:lpstr>
      <vt:lpstr>EURPLN - 2022</vt:lpstr>
      <vt:lpstr>EURPLN - 2023</vt:lpstr>
      <vt:lpstr>EURCHF - Historical &amp; Planned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Eliott Gabrielle</cp:lastModifiedBy>
  <cp:revision>701</cp:revision>
  <cp:lastPrinted>2012-02-01T10:00:25Z</cp:lastPrinted>
  <dcterms:created xsi:type="dcterms:W3CDTF">2010-04-23T15:09:35Z</dcterms:created>
  <dcterms:modified xsi:type="dcterms:W3CDTF">2023-08-08T12:56:23Z</dcterms:modified>
</cp:coreProperties>
</file>