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98" r:id="rId9"/>
    <p:sldId id="500" r:id="rId10"/>
    <p:sldId id="501" r:id="rId11"/>
    <p:sldId id="460" r:id="rId12"/>
    <p:sldId id="502" r:id="rId13"/>
    <p:sldId id="504" r:id="rId14"/>
    <p:sldId id="461" r:id="rId15"/>
    <p:sldId id="505" r:id="rId16"/>
    <p:sldId id="507" r:id="rId17"/>
    <p:sldId id="508" r:id="rId18"/>
    <p:sldId id="459"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13/09/2023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9/13/2023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9/13/2023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9/13/2023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9/13/2023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9/13/2023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9/13/2023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9/13/2023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9/13/2023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9/13/2023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9/13/2023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89676E90-DD16-A937-8C2E-0345DDA8C47D}"/>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368646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08BD427-8863-4F18-09FC-F88E69DA1D4B}"/>
              </a:ext>
            </a:extLst>
          </p:cNvPr>
          <p:cNvPicPr>
            <a:picLocks noChangeAspect="1"/>
          </p:cNvPicPr>
          <p:nvPr/>
        </p:nvPicPr>
        <p:blipFill>
          <a:blip r:embed="rId2"/>
          <a:stretch>
            <a:fillRect/>
          </a:stretch>
        </p:blipFill>
        <p:spPr>
          <a:xfrm>
            <a:off x="825500" y="1270000"/>
            <a:ext cx="7407282" cy="5145470"/>
          </a:xfrm>
          <a:prstGeom prst="rect">
            <a:avLst/>
          </a:prstGeom>
        </p:spPr>
      </p:pic>
      <p:sp>
        <p:nvSpPr>
          <p:cNvPr id="2" name="Title"/>
          <p:cNvSpPr>
            <a:spLocks noGrp="1"/>
          </p:cNvSpPr>
          <p:nvPr>
            <p:ph type="title"/>
          </p:nvPr>
        </p:nvSpPr>
        <p:spPr/>
        <p:txBody>
          <a:bodyPr/>
          <a:lstStyle/>
          <a:p>
            <a:r>
              <a:rPr lang="en-US"/>
              <a:t>EURCZK - Synthesis</a:t>
            </a:r>
          </a:p>
        </p:txBody>
      </p:sp>
    </p:spTree>
    <p:extLst>
      <p:ext uri="{BB962C8B-B14F-4D97-AF65-F5344CB8AC3E}">
        <p14:creationId xmlns:p14="http://schemas.microsoft.com/office/powerpoint/2010/main" val="258318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8ADF9024-FDC6-275D-F4BB-6213A53EA83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ZK_ImageBLEND">
            <a:extLst>
              <a:ext uri="{FF2B5EF4-FFF2-40B4-BE49-F238E27FC236}">
                <a16:creationId xmlns:a16="http://schemas.microsoft.com/office/drawing/2014/main" id="{035BEC12-2E2C-9D7C-F241-280E9354582A}"/>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90892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2B8345D1-0F0B-2A53-AC94-60D54E6CC733}"/>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312818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11F1418-9407-A045-E25C-4F799CFFDBE9}"/>
              </a:ext>
            </a:extLst>
          </p:cNvPr>
          <p:cNvPicPr>
            <a:picLocks noChangeAspect="1"/>
          </p:cNvPicPr>
          <p:nvPr/>
        </p:nvPicPr>
        <p:blipFill>
          <a:blip r:embed="rId2"/>
          <a:stretch>
            <a:fillRect/>
          </a:stretch>
        </p:blipFill>
        <p:spPr>
          <a:xfrm>
            <a:off x="825500" y="1270000"/>
            <a:ext cx="7401185" cy="5102794"/>
          </a:xfrm>
          <a:prstGeom prst="rect">
            <a:avLst/>
          </a:prstGeom>
        </p:spPr>
      </p:pic>
      <p:sp>
        <p:nvSpPr>
          <p:cNvPr id="2" name="Title"/>
          <p:cNvSpPr>
            <a:spLocks noGrp="1"/>
          </p:cNvSpPr>
          <p:nvPr>
            <p:ph type="title"/>
          </p:nvPr>
        </p:nvSpPr>
        <p:spPr/>
        <p:txBody>
          <a:bodyPr/>
          <a:lstStyle/>
          <a:p>
            <a:r>
              <a:rPr lang="en-US"/>
              <a:t>EURPLN - Synthesis</a:t>
            </a:r>
          </a:p>
        </p:txBody>
      </p:sp>
    </p:spTree>
    <p:extLst>
      <p:ext uri="{BB962C8B-B14F-4D97-AF65-F5344CB8AC3E}">
        <p14:creationId xmlns:p14="http://schemas.microsoft.com/office/powerpoint/2010/main" val="350502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14BFFF2F-B40F-DB71-3036-2AFEAB31420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PLN_ImageBLEND">
            <a:extLst>
              <a:ext uri="{FF2B5EF4-FFF2-40B4-BE49-F238E27FC236}">
                <a16:creationId xmlns:a16="http://schemas.microsoft.com/office/drawing/2014/main" id="{B29A63CE-EFCB-5C9C-062A-D0595A60944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47786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4317EC7-111E-53BA-5033-04E4E87AD32C}"/>
              </a:ext>
            </a:extLst>
          </p:cNvPr>
          <p:cNvPicPr preferRelativeResize="0">
            <a:picLocks/>
          </p:cNvPicPr>
          <p:nvPr/>
        </p:nvPicPr>
        <p:blipFill>
          <a:blip r:embed="rId2"/>
          <a:stretch>
            <a:fillRect/>
          </a:stretch>
        </p:blipFill>
        <p:spPr>
          <a:xfrm>
            <a:off x="4749800" y="2349500"/>
            <a:ext cx="4201200" cy="3571200"/>
          </a:xfrm>
          <a:prstGeom prst="rect">
            <a:avLst/>
          </a:prstGeom>
        </p:spPr>
      </p:pic>
      <p:sp>
        <p:nvSpPr>
          <p:cNvPr id="2" name="Title"/>
          <p:cNvSpPr>
            <a:spLocks noGrp="1"/>
          </p:cNvSpPr>
          <p:nvPr>
            <p:ph type="title"/>
          </p:nvPr>
        </p:nvSpPr>
        <p:spPr/>
        <p:txBody>
          <a:bodyPr/>
          <a:lstStyle/>
          <a:p>
            <a:r>
              <a:rPr lang="en-US"/>
              <a:t>EURPLN - 2023</a:t>
            </a:r>
          </a:p>
        </p:txBody>
      </p:sp>
      <p:pic>
        <p:nvPicPr>
          <p:cNvPr id="3" name="EURPLN_ImageALLOC">
            <a:extLst>
              <a:ext uri="{FF2B5EF4-FFF2-40B4-BE49-F238E27FC236}">
                <a16:creationId xmlns:a16="http://schemas.microsoft.com/office/drawing/2014/main" id="{89A4B446-5D32-E503-CAC0-67FAC065FD7C}"/>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98462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47FD891-9E27-D5B3-778A-BFFC35FE0A67}"/>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86230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E26C124-406F-C40D-BD77-E1972CE8047C}"/>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5386D67-7DBE-E665-D102-62F534D5D430}"/>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8FF6E08-ECC4-5946-55C0-65F041986CC0}"/>
              </a:ext>
            </a:extLst>
          </p:cNvPr>
          <p:cNvPicPr>
            <a:picLocks noChangeAspect="1"/>
          </p:cNvPicPr>
          <p:nvPr/>
        </p:nvPicPr>
        <p:blipFill>
          <a:blip r:embed="rId2"/>
          <a:stretch>
            <a:fillRect/>
          </a:stretch>
        </p:blipFill>
        <p:spPr>
          <a:xfrm>
            <a:off x="825500" y="1270000"/>
            <a:ext cx="7401185" cy="5102794"/>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311374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AF975E2-311A-57EF-9504-1C3F608AE3F6}"/>
              </a:ext>
            </a:extLst>
          </p:cNvPr>
          <p:cNvPicPr preferRelativeResize="0">
            <a:picLocks/>
          </p:cNvPicPr>
          <p:nvPr/>
        </p:nvPicPr>
        <p:blipFill>
          <a:blip r:embed="rId2"/>
          <a:stretch>
            <a:fillRect/>
          </a:stretch>
        </p:blipFill>
        <p:spPr>
          <a:xfrm>
            <a:off x="4749800" y="2350175"/>
            <a:ext cx="4201200" cy="3571200"/>
          </a:xfrm>
          <a:prstGeom prst="rect">
            <a:avLst/>
          </a:prstGeom>
        </p:spPr>
      </p:pic>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5E7B7054-B875-9A7F-D4DB-50B62CE58C89}"/>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30537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35B6D91-4894-313E-C9CB-DC53C69AB2A0}"/>
              </a:ext>
            </a:extLst>
          </p:cNvPr>
          <p:cNvPicPr preferRelativeResize="0">
            <a:picLocks/>
          </p:cNvPicPr>
          <p:nvPr/>
        </p:nvPicPr>
        <p:blipFill>
          <a:blip r:embed="rId2"/>
          <a:stretch>
            <a:fillRect/>
          </a:stretch>
        </p:blipFill>
        <p:spPr>
          <a:xfrm>
            <a:off x="4749800" y="2349500"/>
            <a:ext cx="4200508" cy="3571200"/>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54D7F889-5348-184B-2585-6284E3BC6BDE}"/>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79099355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654</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Synthesis</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EURPLN - 2023</vt:lpstr>
      <vt:lpstr>EURCHF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2023-09-13T12:04:59Z</dcterms:modified>
</cp:coreProperties>
</file>