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9"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10/10/2023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10/10/2023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10/10/2023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10/10/2023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10/10/2023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10/10/2023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10/10/2023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10/10/2023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10/10/2023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10/10/2023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10/10/2023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012860F-BF06-4A63-3A13-2173B81D6206}"/>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59174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A73922-D7EA-B3B2-E69F-CCA88AE67FEC}"/>
              </a:ext>
            </a:extLst>
          </p:cNvPr>
          <p:cNvPicPr>
            <a:picLocks noChangeAspect="1"/>
          </p:cNvPicPr>
          <p:nvPr/>
        </p:nvPicPr>
        <p:blipFill>
          <a:blip r:embed="rId2"/>
          <a:stretch>
            <a:fillRect/>
          </a:stretch>
        </p:blipFill>
        <p:spPr>
          <a:xfrm>
            <a:off x="825500" y="1270000"/>
            <a:ext cx="7407282" cy="5145470"/>
          </a:xfrm>
          <a:prstGeom prst="rect">
            <a:avLst/>
          </a:prstGeom>
        </p:spPr>
      </p:pic>
      <p:sp>
        <p:nvSpPr>
          <p:cNvPr id="2" name="Title"/>
          <p:cNvSpPr>
            <a:spLocks noGrp="1"/>
          </p:cNvSpPr>
          <p:nvPr>
            <p:ph type="title"/>
          </p:nvPr>
        </p:nvSpPr>
        <p:spPr/>
        <p:txBody>
          <a:bodyPr/>
          <a:lstStyle/>
          <a:p>
            <a:r>
              <a:rPr lang="en-US"/>
              <a:t>EURCZK - Synthesis</a:t>
            </a:r>
          </a:p>
        </p:txBody>
      </p:sp>
    </p:spTree>
    <p:extLst>
      <p:ext uri="{BB962C8B-B14F-4D97-AF65-F5344CB8AC3E}">
        <p14:creationId xmlns:p14="http://schemas.microsoft.com/office/powerpoint/2010/main" val="418623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08398235-834A-90F1-4910-212241A1C75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76A84267-A833-7CE7-1ECE-D5A5DADAE4F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5712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4C97D6BE-7778-5DAA-77BC-4026C27E774D}"/>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98600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129408A-6CEF-0839-9D95-FD6520609CFA}"/>
              </a:ext>
            </a:extLst>
          </p:cNvPr>
          <p:cNvPicPr>
            <a:picLocks noChangeAspect="1"/>
          </p:cNvPicPr>
          <p:nvPr/>
        </p:nvPicPr>
        <p:blipFill>
          <a:blip r:embed="rId2"/>
          <a:stretch>
            <a:fillRect/>
          </a:stretch>
        </p:blipFill>
        <p:spPr>
          <a:xfrm>
            <a:off x="825500" y="1270000"/>
            <a:ext cx="7401185" cy="5102794"/>
          </a:xfrm>
          <a:prstGeom prst="rect">
            <a:avLst/>
          </a:prstGeom>
        </p:spPr>
      </p:pic>
      <p:sp>
        <p:nvSpPr>
          <p:cNvPr id="2" name="Title"/>
          <p:cNvSpPr>
            <a:spLocks noGrp="1"/>
          </p:cNvSpPr>
          <p:nvPr>
            <p:ph type="title"/>
          </p:nvPr>
        </p:nvSpPr>
        <p:spPr/>
        <p:txBody>
          <a:bodyPr/>
          <a:lstStyle/>
          <a:p>
            <a:r>
              <a:rPr lang="en-US"/>
              <a:t>EURPLN - Synthesis</a:t>
            </a:r>
          </a:p>
        </p:txBody>
      </p:sp>
    </p:spTree>
    <p:extLst>
      <p:ext uri="{BB962C8B-B14F-4D97-AF65-F5344CB8AC3E}">
        <p14:creationId xmlns:p14="http://schemas.microsoft.com/office/powerpoint/2010/main" val="34063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1D2E5C9D-0AB8-E6A3-FEFD-796B14416EB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1278B871-A0AF-BE53-72BC-C606A9D32F3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5132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D30BED-712E-BACB-41EA-C3330F94D31E}"/>
              </a:ext>
            </a:extLst>
          </p:cNvPr>
          <p:cNvPicPr preferRelativeResize="0">
            <a:picLocks/>
          </p:cNvPicPr>
          <p:nvPr/>
        </p:nvPicPr>
        <p:blipFill>
          <a:blip r:embed="rId2"/>
          <a:stretch>
            <a:fillRect/>
          </a:stretch>
        </p:blipFill>
        <p:spPr>
          <a:xfrm>
            <a:off x="4749800" y="2349500"/>
            <a:ext cx="4201200" cy="3571200"/>
          </a:xfrm>
          <a:prstGeom prst="rect">
            <a:avLst/>
          </a:prstGeom>
        </p:spPr>
      </p:pic>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531EE24C-0E14-7277-6754-3C95950AA85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17297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C40E3B5-9C83-A420-73BF-8832B6D9B6D1}"/>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7267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1F55B32-29B2-C7AC-5C24-5DC0B8059BE3}"/>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D8486C6-E075-B9FB-A4B4-771E03945E27}"/>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SynthesisMAX">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722BD90-7684-2B28-6230-F9050A2509EC}"/>
              </a:ext>
            </a:extLst>
          </p:cNvPr>
          <p:cNvPicPr>
            <a:picLocks noChangeAspect="1"/>
          </p:cNvPicPr>
          <p:nvPr/>
        </p:nvPicPr>
        <p:blipFill>
          <a:blip r:embed="rId2"/>
          <a:stretch>
            <a:fillRect/>
          </a:stretch>
        </p:blipFill>
        <p:spPr>
          <a:xfrm>
            <a:off x="825500" y="1270000"/>
            <a:ext cx="7401185" cy="5102794"/>
          </a:xfrm>
          <a:prstGeom prst="rect">
            <a:avLst/>
          </a:prstGeom>
        </p:spPr>
      </p:pic>
      <p:sp>
        <p:nvSpPr>
          <p:cNvPr id="5" name="Title">
            <a:extLst>
              <a:ext uri="{FF2B5EF4-FFF2-40B4-BE49-F238E27FC236}">
                <a16:creationId xmlns:a16="http://schemas.microsoft.com/office/drawing/2014/main" id="{E68D081A-8852-DBDA-5ACF-B9091F22BAC9}"/>
              </a:ext>
            </a:extLst>
          </p:cNvPr>
          <p:cNvSpPr txBox="1">
            <a:spLocks/>
          </p:cNvSpPr>
          <p:nvPr/>
        </p:nvSpPr>
        <p:spPr bwMode="auto">
          <a:xfrm>
            <a:off x="2320714" y="114011"/>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en-US" dirty="0"/>
              <a:t>EURCHF - Synthesis</a:t>
            </a:r>
          </a:p>
        </p:txBody>
      </p:sp>
    </p:spTree>
    <p:extLst>
      <p:ext uri="{BB962C8B-B14F-4D97-AF65-F5344CB8AC3E}">
        <p14:creationId xmlns:p14="http://schemas.microsoft.com/office/powerpoint/2010/main" val="250140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CBF8CDB-363E-1457-D840-D89AFCFF96A4}"/>
              </a:ext>
            </a:extLst>
          </p:cNvPr>
          <p:cNvPicPr preferRelativeResize="0">
            <a:picLocks/>
          </p:cNvPicPr>
          <p:nvPr/>
        </p:nvPicPr>
        <p:blipFill>
          <a:blip r:embed="rId2"/>
          <a:stretch>
            <a:fillRect/>
          </a:stretch>
        </p:blipFill>
        <p:spPr>
          <a:xfrm>
            <a:off x="4749800" y="2350175"/>
            <a:ext cx="4201200" cy="3571200"/>
          </a:xfrm>
          <a:prstGeom prst="rect">
            <a:avLst/>
          </a:prstGeom>
        </p:spPr>
      </p:pic>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9965468F-E37F-2FCE-6007-D1FEEE7CDEB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51794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1097822-0D66-D496-41E3-866BFD6231B5}"/>
              </a:ext>
            </a:extLst>
          </p:cNvPr>
          <p:cNvPicPr preferRelativeResize="0">
            <a:picLocks/>
          </p:cNvPicPr>
          <p:nvPr/>
        </p:nvPicPr>
        <p:blipFill>
          <a:blip r:embed="rId2"/>
          <a:stretch>
            <a:fillRect/>
          </a:stretch>
        </p:blipFill>
        <p:spPr>
          <a:xfrm>
            <a:off x="4749800" y="2349500"/>
            <a:ext cx="4200508" cy="3571200"/>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0A1154D7-F465-C403-F947-B2D2EDCE57C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2992177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Présentation PowerPoint</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2023-10-10T14:29:50Z</dcterms:modified>
</cp:coreProperties>
</file>