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98" r:id="rId9"/>
    <p:sldId id="500" r:id="rId10"/>
    <p:sldId id="501" r:id="rId11"/>
    <p:sldId id="460" r:id="rId12"/>
    <p:sldId id="502" r:id="rId13"/>
    <p:sldId id="504" r:id="rId14"/>
    <p:sldId id="461" r:id="rId15"/>
    <p:sldId id="505" r:id="rId16"/>
    <p:sldId id="507" r:id="rId17"/>
    <p:sldId id="508" r:id="rId18"/>
    <p:sldId id="459"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AA02847A-0F62-98D1-8A0C-4D0DEEC3E6A0}"/>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25777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0B8BE8E-105A-F999-E0A5-99AB53C46B30}"/>
              </a:ext>
            </a:extLst>
          </p:cNvPr>
          <p:cNvPicPr>
            <a:picLocks noChangeAspect="1"/>
          </p:cNvPicPr>
          <p:nvPr/>
        </p:nvPicPr>
        <p:blipFill>
          <a:blip r:embed="rId2"/>
          <a:stretch>
            <a:fillRect/>
          </a:stretch>
        </p:blipFill>
        <p:spPr>
          <a:xfrm>
            <a:off x="825500" y="1270000"/>
            <a:ext cx="7407282" cy="5145470"/>
          </a:xfrm>
          <a:prstGeom prst="rect">
            <a:avLst/>
          </a:prstGeom>
        </p:spPr>
      </p:pic>
      <p:sp>
        <p:nvSpPr>
          <p:cNvPr id="2" name="Title"/>
          <p:cNvSpPr>
            <a:spLocks noGrp="1"/>
          </p:cNvSpPr>
          <p:nvPr>
            <p:ph type="title"/>
          </p:nvPr>
        </p:nvSpPr>
        <p:spPr/>
        <p:txBody>
          <a:bodyPr/>
          <a:lstStyle/>
          <a:p>
            <a:r>
              <a:rPr lang="en-US"/>
              <a:t>EURCZK - Synthesis</a:t>
            </a:r>
          </a:p>
        </p:txBody>
      </p:sp>
    </p:spTree>
    <p:extLst>
      <p:ext uri="{BB962C8B-B14F-4D97-AF65-F5344CB8AC3E}">
        <p14:creationId xmlns:p14="http://schemas.microsoft.com/office/powerpoint/2010/main" val="268936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0D521C9E-FFFF-8436-5501-C9F1F72DF42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ZK_ImageBLEND">
            <a:extLst>
              <a:ext uri="{FF2B5EF4-FFF2-40B4-BE49-F238E27FC236}">
                <a16:creationId xmlns:a16="http://schemas.microsoft.com/office/drawing/2014/main" id="{F61ED46D-0E56-EB1A-1254-5DDC26F026A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53629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BD76FA04-A0BB-B6B6-B727-9C94496D81B0}"/>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327962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4" name="Image 3">
            <a:extLst>
              <a:ext uri="{FF2B5EF4-FFF2-40B4-BE49-F238E27FC236}">
                <a16:creationId xmlns:a16="http://schemas.microsoft.com/office/drawing/2014/main" id="{2EE599DD-2A05-4DAD-A4D5-D3C2C271E672}"/>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345298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F67FC308-1ED7-5324-8F2E-D47C5EF3817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PLN_ImageBLEND">
            <a:extLst>
              <a:ext uri="{FF2B5EF4-FFF2-40B4-BE49-F238E27FC236}">
                <a16:creationId xmlns:a16="http://schemas.microsoft.com/office/drawing/2014/main" id="{C909B4CF-5529-84A5-22C5-2ED047D44CE6}"/>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60356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- 2023</a:t>
            </a:r>
          </a:p>
        </p:txBody>
      </p:sp>
      <p:pic>
        <p:nvPicPr>
          <p:cNvPr id="3" name="EURPLN_ImageALLOC">
            <a:extLst>
              <a:ext uri="{FF2B5EF4-FFF2-40B4-BE49-F238E27FC236}">
                <a16:creationId xmlns:a16="http://schemas.microsoft.com/office/drawing/2014/main" id="{EA81D075-D500-363A-2E58-9EC048DA7DB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9EB54CC6-4A12-B289-64DA-90BB26006995}"/>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278956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7F99A2F-677C-D3A7-6433-646CB8DD8814}"/>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01806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749C022-E824-BEFF-2CF9-B918AB4E08E1}"/>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ACD0DB4-30BA-3C25-AA4A-DAA5CFFF9B8A}"/>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D11F5AD-0352-406D-52D6-F778E0F0FF49}"/>
              </a:ext>
            </a:extLst>
          </p:cNvPr>
          <p:cNvPicPr>
            <a:picLocks noChangeAspect="1"/>
          </p:cNvPicPr>
          <p:nvPr/>
        </p:nvPicPr>
        <p:blipFill>
          <a:blip r:embed="rId2"/>
          <a:stretch>
            <a:fillRect/>
          </a:stretch>
        </p:blipFill>
        <p:spPr>
          <a:xfrm>
            <a:off x="825500" y="1270000"/>
            <a:ext cx="7401185" cy="5102794"/>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92022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BDDF31DE-10B4-8660-35A4-B06F6E00782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CE7E58B3-2DA6-EA3B-406E-0EA786B5D25C}"/>
              </a:ext>
            </a:extLst>
          </p:cNvPr>
          <p:cNvPicPr preferRelativeResize="0">
            <a:picLocks/>
          </p:cNvPicPr>
          <p:nvPr/>
        </p:nvPicPr>
        <p:blipFill>
          <a:blip r:embed="rId3"/>
          <a:stretch>
            <a:fillRect/>
          </a:stretch>
        </p:blipFill>
        <p:spPr>
          <a:xfrm>
            <a:off x="4749800" y="2350175"/>
            <a:ext cx="4201200" cy="3571200"/>
          </a:xfrm>
          <a:prstGeom prst="rect">
            <a:avLst/>
          </a:prstGeom>
        </p:spPr>
      </p:pic>
    </p:spTree>
    <p:extLst>
      <p:ext uri="{BB962C8B-B14F-4D97-AF65-F5344CB8AC3E}">
        <p14:creationId xmlns:p14="http://schemas.microsoft.com/office/powerpoint/2010/main" val="348520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21D1F4B7-1FF6-459D-5D60-009ECB1121F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DB7084B1-8500-63C7-73D1-58E48AF13B38}"/>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326228565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654</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Synthesis</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EURPLN - 2023</vt:lpstr>
      <vt:lpstr>EURCHF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2023-11-02T10:38:25Z</dcterms:modified>
</cp:coreProperties>
</file>