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9" r:id="rId9"/>
    <p:sldId id="498" r:id="rId10"/>
    <p:sldId id="500" r:id="rId11"/>
    <p:sldId id="501" r:id="rId12"/>
    <p:sldId id="460" r:id="rId13"/>
    <p:sldId id="502" r:id="rId14"/>
    <p:sldId id="504" r:id="rId15"/>
    <p:sldId id="461" r:id="rId16"/>
    <p:sldId id="505" r:id="rId17"/>
    <p:sldId id="507" r:id="rId18"/>
    <p:sldId id="508"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04/12/2023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8694A8EF-33F9-92C8-7759-F75FA4A76F2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BDB54EB3-7840-D2D6-09FC-BBF1AA6F01EE}"/>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3527026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CA0C7D1D-E7C3-3A80-C6EF-B644533626FE}"/>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411768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4" name="Image 3">
            <a:extLst>
              <a:ext uri="{FF2B5EF4-FFF2-40B4-BE49-F238E27FC236}">
                <a16:creationId xmlns:a16="http://schemas.microsoft.com/office/drawing/2014/main" id="{F9431F6E-EA88-4337-4076-89D046211914}"/>
              </a:ext>
            </a:extLst>
          </p:cNvPr>
          <p:cNvPicPr>
            <a:picLocks noChangeAspect="1"/>
          </p:cNvPicPr>
          <p:nvPr/>
        </p:nvPicPr>
        <p:blipFill>
          <a:blip r:embed="rId2"/>
          <a:stretch>
            <a:fillRect/>
          </a:stretch>
        </p:blipFill>
        <p:spPr>
          <a:xfrm>
            <a:off x="825500" y="1270000"/>
            <a:ext cx="7407282" cy="5145470"/>
          </a:xfrm>
          <a:prstGeom prst="rect">
            <a:avLst/>
          </a:prstGeom>
        </p:spPr>
      </p:pic>
    </p:spTree>
    <p:extLst>
      <p:ext uri="{BB962C8B-B14F-4D97-AF65-F5344CB8AC3E}">
        <p14:creationId xmlns:p14="http://schemas.microsoft.com/office/powerpoint/2010/main" val="4856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3" name="EURCZK_ImageALLOC">
            <a:extLst>
              <a:ext uri="{FF2B5EF4-FFF2-40B4-BE49-F238E27FC236}">
                <a16:creationId xmlns:a16="http://schemas.microsoft.com/office/drawing/2014/main" id="{38C3B6A3-3D57-A40D-468A-9BA604452BE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CZK_ImageBLEND">
            <a:extLst>
              <a:ext uri="{FF2B5EF4-FFF2-40B4-BE49-F238E27FC236}">
                <a16:creationId xmlns:a16="http://schemas.microsoft.com/office/drawing/2014/main" id="{24AD90CD-371C-2D68-3407-260B598BE76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0957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2DFE345A-AA21-AD5E-69E0-B27E322FD3D0}"/>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15320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4" name="Image 3">
            <a:extLst>
              <a:ext uri="{FF2B5EF4-FFF2-40B4-BE49-F238E27FC236}">
                <a16:creationId xmlns:a16="http://schemas.microsoft.com/office/drawing/2014/main" id="{B18AA639-07C7-B078-1967-355FCAE2EA2F}"/>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36821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3" name="EURPLN_ImageALLOC">
            <a:extLst>
              <a:ext uri="{FF2B5EF4-FFF2-40B4-BE49-F238E27FC236}">
                <a16:creationId xmlns:a16="http://schemas.microsoft.com/office/drawing/2014/main" id="{9A0C7C9C-E303-3E35-675B-2028CD314AA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PLN_ImageBLEND">
            <a:extLst>
              <a:ext uri="{FF2B5EF4-FFF2-40B4-BE49-F238E27FC236}">
                <a16:creationId xmlns:a16="http://schemas.microsoft.com/office/drawing/2014/main" id="{C93666C3-ED97-2277-24F9-DEAE6EADB9D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590103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3" name="EURPLN_ImageALLOC">
            <a:extLst>
              <a:ext uri="{FF2B5EF4-FFF2-40B4-BE49-F238E27FC236}">
                <a16:creationId xmlns:a16="http://schemas.microsoft.com/office/drawing/2014/main" id="{535C096F-DC07-E9A1-33E2-F39BE86E374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02B14219-528F-882A-095C-1E29BACA0D0C}"/>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52299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0B7A5208-7B0A-2EB8-9D0C-455F6A403BBF}"/>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E757F78-9D4C-A0A5-FF94-D48B0E48348B}"/>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2421DCD8-EF1B-7CA4-BA19-B9652BCB5C4F}"/>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110479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4" name="Image 3">
            <a:extLst>
              <a:ext uri="{FF2B5EF4-FFF2-40B4-BE49-F238E27FC236}">
                <a16:creationId xmlns:a16="http://schemas.microsoft.com/office/drawing/2014/main" id="{570EFD9C-B542-5F15-E094-5EC818B3DBF7}"/>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5391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BACB0404-6D82-A5C9-D453-4E7AE64E298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D40B0E2F-481B-2992-1D47-E9749EC37723}"/>
              </a:ext>
            </a:extLst>
          </p:cNvPr>
          <p:cNvPicPr preferRelativeResize="0">
            <a:picLocks/>
          </p:cNvPicPr>
          <p:nvPr/>
        </p:nvPicPr>
        <p:blipFill>
          <a:blip r:embed="rId3"/>
          <a:stretch>
            <a:fillRect/>
          </a:stretch>
        </p:blipFill>
        <p:spPr>
          <a:xfrm>
            <a:off x="4749800" y="2350175"/>
            <a:ext cx="4201200" cy="3571200"/>
          </a:xfrm>
          <a:prstGeom prst="rect">
            <a:avLst/>
          </a:prstGeom>
        </p:spPr>
      </p:pic>
    </p:spTree>
    <p:extLst>
      <p:ext uri="{BB962C8B-B14F-4D97-AF65-F5344CB8AC3E}">
        <p14:creationId xmlns:p14="http://schemas.microsoft.com/office/powerpoint/2010/main" val="3363518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5687</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2023-12-04T14:21:34Z</dcterms:modified>
</cp:coreProperties>
</file>