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9" r:id="rId9"/>
    <p:sldId id="498" r:id="rId10"/>
    <p:sldId id="500" r:id="rId11"/>
    <p:sldId id="501" r:id="rId12"/>
    <p:sldId id="460" r:id="rId13"/>
    <p:sldId id="502" r:id="rId14"/>
    <p:sldId id="504" r:id="rId15"/>
    <p:sldId id="461" r:id="rId16"/>
    <p:sldId id="505" r:id="rId17"/>
    <p:sldId id="507" r:id="rId18"/>
    <p:sldId id="508"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29/12/2023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28E7C122-9A45-65BB-9BED-F2689FB42D8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HF_ImageBLEND">
            <a:extLst>
              <a:ext uri="{FF2B5EF4-FFF2-40B4-BE49-F238E27FC236}">
                <a16:creationId xmlns:a16="http://schemas.microsoft.com/office/drawing/2014/main" id="{1FAF4211-8569-4C93-FA24-6C84E8314AFA}"/>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96249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59048F9B-4280-F143-960C-D00B4FF821FB}"/>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50473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F114AD1B-ACA4-3D97-B906-8057A176AE8D}"/>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33644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E8639901-4332-4C16-4419-5975D97056A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ZK_ImageBLEND">
            <a:extLst>
              <a:ext uri="{FF2B5EF4-FFF2-40B4-BE49-F238E27FC236}">
                <a16:creationId xmlns:a16="http://schemas.microsoft.com/office/drawing/2014/main" id="{6C238B71-A6C8-396F-D5E9-B3FCD09A6BE9}"/>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03599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C0AD552C-7ADC-87F4-F58E-CE5491CA5E54}"/>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3564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5259E902-6AF7-E480-1A4C-6856376BDC69}"/>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921903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1C8BBD14-F799-4A96-7838-E341A66D106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PLN_ImageBLEND">
            <a:extLst>
              <a:ext uri="{FF2B5EF4-FFF2-40B4-BE49-F238E27FC236}">
                <a16:creationId xmlns:a16="http://schemas.microsoft.com/office/drawing/2014/main" id="{9E0CA2B8-B7D4-1201-47BE-66F0987FDE3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37685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- 2023</a:t>
            </a:r>
          </a:p>
        </p:txBody>
      </p:sp>
      <p:pic>
        <p:nvPicPr>
          <p:cNvPr id="3" name="EURPLN_ImageALLOC">
            <a:extLst>
              <a:ext uri="{FF2B5EF4-FFF2-40B4-BE49-F238E27FC236}">
                <a16:creationId xmlns:a16="http://schemas.microsoft.com/office/drawing/2014/main" id="{9C6471E7-60B4-4256-ADA9-41078E0F952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PLN_ImageBLEND">
            <a:extLst>
              <a:ext uri="{FF2B5EF4-FFF2-40B4-BE49-F238E27FC236}">
                <a16:creationId xmlns:a16="http://schemas.microsoft.com/office/drawing/2014/main" id="{162DB891-E0A7-E5EC-FC3B-B002DDBB51D1}"/>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15354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51DF66C-36B6-6C0A-84D5-9AC3D8D3562A}"/>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F8254BE-76E2-F0FA-C362-869EF556741A}"/>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9D0971-A7D8-25CD-4525-6FD530D3142B}"/>
              </a:ext>
            </a:extLst>
          </p:cNvPr>
          <p:cNvPicPr>
            <a:picLocks noChangeAspect="1"/>
          </p:cNvPicPr>
          <p:nvPr/>
        </p:nvPicPr>
        <p:blipFill>
          <a:blip r:embed="rId2"/>
          <a:stretch>
            <a:fillRect/>
          </a:stretch>
        </p:blipFill>
        <p:spPr>
          <a:xfrm>
            <a:off x="825500" y="1270000"/>
            <a:ext cx="7381875" cy="5038725"/>
          </a:xfrm>
          <a:prstGeom prst="rect">
            <a:avLst/>
          </a:prstGeom>
        </p:spPr>
      </p:pic>
      <p:sp>
        <p:nvSpPr>
          <p:cNvPr id="2" name="TitleCross"/>
          <p:cNvSpPr>
            <a:spLocks noGrp="1"/>
          </p:cNvSpPr>
          <p:nvPr>
            <p:ph type="title"/>
          </p:nvPr>
        </p:nvSpPr>
        <p:spPr/>
        <p:txBody>
          <a:bodyPr/>
          <a:lstStyle/>
          <a:p>
            <a:r>
              <a:rPr lang="fr-FR"/>
              <a:t>EURCHF - Historical &amp; Planned</a:t>
            </a:r>
            <a:endParaRPr lang="en-US" dirty="0"/>
          </a:p>
        </p:txBody>
      </p:sp>
    </p:spTree>
    <p:extLst>
      <p:ext uri="{BB962C8B-B14F-4D97-AF65-F5344CB8AC3E}">
        <p14:creationId xmlns:p14="http://schemas.microsoft.com/office/powerpoint/2010/main" val="113844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12A8DDC5-6971-6F3B-8F78-CDED0F9294E9}"/>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406201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06F3459D-859F-28CF-D7AB-A80B789B683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HF_ImageBLEND">
            <a:extLst>
              <a:ext uri="{FF2B5EF4-FFF2-40B4-BE49-F238E27FC236}">
                <a16:creationId xmlns:a16="http://schemas.microsoft.com/office/drawing/2014/main" id="{171B0CD3-A57F-192F-6C72-E0AC8750A3F6}"/>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421785432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654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700</cp:revision>
  <cp:lastPrinted>2012-02-01T10:00:25Z</cp:lastPrinted>
  <dcterms:created xsi:type="dcterms:W3CDTF">2010-04-23T15:09:35Z</dcterms:created>
  <dcterms:modified xsi:type="dcterms:W3CDTF">2024-01-10T16:13:09Z</dcterms:modified>
</cp:coreProperties>
</file>