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470" r:id="rId8"/>
    <p:sldId id="459" r:id="rId9"/>
    <p:sldId id="498" r:id="rId10"/>
    <p:sldId id="497" r:id="rId11"/>
    <p:sldId id="500" r:id="rId12"/>
    <p:sldId id="501" r:id="rId13"/>
    <p:sldId id="460" r:id="rId14"/>
    <p:sldId id="502" r:id="rId15"/>
    <p:sldId id="504" r:id="rId16"/>
    <p:sldId id="461" r:id="rId17"/>
    <p:sldId id="505" r:id="rId18"/>
    <p:sldId id="507" r:id="rId19"/>
    <p:sldId id="508"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06/02/2024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2/6/2024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2/6/2024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2/6/2024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2/6/2024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2/6/2024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2/6/2024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2/6/2024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2/6/2024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2/6/2024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2/6/2024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2/6/2024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2/6/2024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2/6/2024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2/6/2024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2/6/2024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31/01/2024</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DE89E-0D7A-C439-C2A9-92F525FAE601}"/>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ECF26934-FAAE-6E1E-2844-345BF6F942F6}"/>
              </a:ext>
            </a:extLst>
          </p:cNvPr>
          <p:cNvSpPr>
            <a:spLocks noGrp="1"/>
          </p:cNvSpPr>
          <p:nvPr>
            <p:ph type="title"/>
          </p:nvPr>
        </p:nvSpPr>
        <p:spPr/>
        <p:txBody>
          <a:bodyPr/>
          <a:lstStyle/>
          <a:p>
            <a:r>
              <a:rPr lang="en-US"/>
              <a:t>EURCHF - 2022</a:t>
            </a:r>
          </a:p>
        </p:txBody>
      </p:sp>
      <p:pic>
        <p:nvPicPr>
          <p:cNvPr id="3" name="EURCHF_ImageALLOC">
            <a:extLst>
              <a:ext uri="{FF2B5EF4-FFF2-40B4-BE49-F238E27FC236}">
                <a16:creationId xmlns:a16="http://schemas.microsoft.com/office/drawing/2014/main" id="{2377C520-212C-8209-C986-412DE803C109}"/>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CHF_ImageBLEND">
            <a:extLst>
              <a:ext uri="{FF2B5EF4-FFF2-40B4-BE49-F238E27FC236}">
                <a16:creationId xmlns:a16="http://schemas.microsoft.com/office/drawing/2014/main" id="{F406BF82-8E51-F239-81A3-AA6618CBCA57}"/>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795640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77F68-4E23-2BBC-A26C-3C162B4D76FA}"/>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01C2869C-FDB0-58FB-CAAE-EDB480DD5C28}"/>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a:extLst>
              <a:ext uri="{FF2B5EF4-FFF2-40B4-BE49-F238E27FC236}">
                <a16:creationId xmlns:a16="http://schemas.microsoft.com/office/drawing/2014/main" id="{EDDE27D6-7746-63EF-4F2C-C56B120A8797}"/>
              </a:ext>
            </a:extLst>
          </p:cNvPr>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FB4D51FF-C973-0A33-4729-F8EC50A9CCA2}"/>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2727678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a:extLst>
            <a:ext uri="{FF2B5EF4-FFF2-40B4-BE49-F238E27FC236}">
              <a16:creationId xmlns:a16="http://schemas.microsoft.com/office/drawing/2014/main" id="{EF2CE4BF-4CF4-AC3F-C83A-B295096D4366}"/>
            </a:ext>
          </a:extLst>
        </p:cNvPr>
        <p:cNvGrpSpPr/>
        <p:nvPr/>
      </p:nvGrpSpPr>
      <p:grpSpPr>
        <a:xfrm>
          <a:off x="0" y="0"/>
          <a:ext cx="0" cy="0"/>
          <a:chOff x="0" y="0"/>
          <a:chExt cx="0" cy="0"/>
        </a:xfrm>
      </p:grpSpPr>
      <p:sp>
        <p:nvSpPr>
          <p:cNvPr id="2" name="TitleCross">
            <a:extLst>
              <a:ext uri="{FF2B5EF4-FFF2-40B4-BE49-F238E27FC236}">
                <a16:creationId xmlns:a16="http://schemas.microsoft.com/office/drawing/2014/main" id="{F5A966B8-585C-8186-22EC-9830CFE69CC5}"/>
              </a:ext>
            </a:extLst>
          </p:cNvPr>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05B5B730-C82D-C557-0751-596D2EA59909}"/>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1904467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a:extLst>
            <a:ext uri="{FF2B5EF4-FFF2-40B4-BE49-F238E27FC236}">
              <a16:creationId xmlns:a16="http://schemas.microsoft.com/office/drawing/2014/main" id="{0D065778-1920-696A-26AA-BAE778AF95BD}"/>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AF9E6145-24A2-AF80-3D40-CC779C570E8D}"/>
              </a:ext>
            </a:extLst>
          </p:cNvPr>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a16="http://schemas.microsoft.com/office/drawing/2014/main" id="{D3902C43-5E71-0552-204D-3BCAC7EBF42E}"/>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4114349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0DA4D-1FA9-A6F1-AF23-82A529187442}"/>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8EE8CD84-3419-E586-A1D6-76707DCC39C7}"/>
              </a:ext>
            </a:extLst>
          </p:cNvPr>
          <p:cNvSpPr>
            <a:spLocks noGrp="1"/>
          </p:cNvSpPr>
          <p:nvPr>
            <p:ph type="title"/>
          </p:nvPr>
        </p:nvSpPr>
        <p:spPr/>
        <p:txBody>
          <a:bodyPr/>
          <a:lstStyle/>
          <a:p>
            <a:r>
              <a:rPr lang="en-US"/>
              <a:t>EURCZK - 2022</a:t>
            </a:r>
          </a:p>
        </p:txBody>
      </p:sp>
      <p:pic>
        <p:nvPicPr>
          <p:cNvPr id="3" name="EURCZK_ImageALLOC">
            <a:extLst>
              <a:ext uri="{FF2B5EF4-FFF2-40B4-BE49-F238E27FC236}">
                <a16:creationId xmlns:a16="http://schemas.microsoft.com/office/drawing/2014/main" id="{636056DF-CBDB-D024-2EC4-255C8004FDEB}"/>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CZK_ImageBLEND">
            <a:extLst>
              <a:ext uri="{FF2B5EF4-FFF2-40B4-BE49-F238E27FC236}">
                <a16:creationId xmlns:a16="http://schemas.microsoft.com/office/drawing/2014/main" id="{9C05D6F5-5504-2E58-D22D-9A0A957353C0}"/>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188312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a:extLst>
            <a:ext uri="{FF2B5EF4-FFF2-40B4-BE49-F238E27FC236}">
              <a16:creationId xmlns:a16="http://schemas.microsoft.com/office/drawing/2014/main" id="{6CC9B297-94CC-B209-2B45-A7EDC43E302D}"/>
            </a:ext>
          </a:extLst>
        </p:cNvPr>
        <p:cNvGrpSpPr/>
        <p:nvPr/>
      </p:nvGrpSpPr>
      <p:grpSpPr>
        <a:xfrm>
          <a:off x="0" y="0"/>
          <a:ext cx="0" cy="0"/>
          <a:chOff x="0" y="0"/>
          <a:chExt cx="0" cy="0"/>
        </a:xfrm>
      </p:grpSpPr>
      <p:sp>
        <p:nvSpPr>
          <p:cNvPr id="2" name="TitleCross">
            <a:extLst>
              <a:ext uri="{FF2B5EF4-FFF2-40B4-BE49-F238E27FC236}">
                <a16:creationId xmlns:a16="http://schemas.microsoft.com/office/drawing/2014/main" id="{D0EFA78F-391E-A739-9037-121261CA2BCC}"/>
              </a:ext>
            </a:extLst>
          </p:cNvPr>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55E34D71-ED0D-7839-CC02-BE62AC1C81D9}"/>
              </a:ext>
            </a:extLst>
          </p:cNvPr>
          <p:cNvPicPr>
            <a:picLocks noChangeAspect="1"/>
          </p:cNvPicPr>
          <p:nvPr/>
        </p:nvPicPr>
        <p:blipFill>
          <a:blip r:embed="rId2"/>
          <a:stretch>
            <a:fillRect/>
          </a:stretch>
        </p:blipFill>
        <p:spPr>
          <a:xfrm>
            <a:off x="825500" y="1270000"/>
            <a:ext cx="7391400" cy="5038725"/>
          </a:xfrm>
          <a:prstGeom prst="rect">
            <a:avLst/>
          </a:prstGeom>
        </p:spPr>
      </p:pic>
    </p:spTree>
    <p:extLst>
      <p:ext uri="{BB962C8B-B14F-4D97-AF65-F5344CB8AC3E}">
        <p14:creationId xmlns:p14="http://schemas.microsoft.com/office/powerpoint/2010/main" val="1705418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PLN - Synthesis">
    <p:spTree>
      <p:nvGrpSpPr>
        <p:cNvPr id="1" name="">
          <a:extLst>
            <a:ext uri="{FF2B5EF4-FFF2-40B4-BE49-F238E27FC236}">
              <a16:creationId xmlns:a16="http://schemas.microsoft.com/office/drawing/2014/main" id="{13BCE1EA-BD58-FFAE-4D44-D6EC7106B860}"/>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6D601467-4672-15E4-71F5-4E3A502DF50A}"/>
              </a:ext>
            </a:extLst>
          </p:cNvPr>
          <p:cNvSpPr>
            <a:spLocks noGrp="1"/>
          </p:cNvSpPr>
          <p:nvPr>
            <p:ph type="title"/>
          </p:nvPr>
        </p:nvSpPr>
        <p:spPr/>
        <p:txBody>
          <a:bodyPr/>
          <a:lstStyle/>
          <a:p>
            <a:r>
              <a:rPr lang="en-US"/>
              <a:t>EURPLN - Synthesis</a:t>
            </a:r>
          </a:p>
        </p:txBody>
      </p:sp>
      <p:pic>
        <p:nvPicPr>
          <p:cNvPr id="4" name="Image 3">
            <a:extLst>
              <a:ext uri="{FF2B5EF4-FFF2-40B4-BE49-F238E27FC236}">
                <a16:creationId xmlns:a16="http://schemas.microsoft.com/office/drawing/2014/main" id="{F812BD95-1532-7198-481E-557E94E22AF4}"/>
              </a:ext>
            </a:extLst>
          </p:cNvPr>
          <p:cNvPicPr>
            <a:picLocks noChangeAspect="1"/>
          </p:cNvPicPr>
          <p:nvPr/>
        </p:nvPicPr>
        <p:blipFill>
          <a:blip r:embed="rId2"/>
          <a:stretch>
            <a:fillRect/>
          </a:stretch>
        </p:blipFill>
        <p:spPr>
          <a:xfrm>
            <a:off x="824479" y="1269564"/>
            <a:ext cx="7382896" cy="5029636"/>
          </a:xfrm>
          <a:prstGeom prst="rect">
            <a:avLst/>
          </a:prstGeom>
        </p:spPr>
      </p:pic>
    </p:spTree>
    <p:extLst>
      <p:ext uri="{BB962C8B-B14F-4D97-AF65-F5344CB8AC3E}">
        <p14:creationId xmlns:p14="http://schemas.microsoft.com/office/powerpoint/2010/main" val="2130209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A3DAD-B73D-9741-D52F-7B1CE02D34A9}"/>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BA65B8AF-47E5-393F-507D-F1CD5A78FF05}"/>
              </a:ext>
            </a:extLst>
          </p:cNvPr>
          <p:cNvSpPr>
            <a:spLocks noGrp="1"/>
          </p:cNvSpPr>
          <p:nvPr>
            <p:ph type="title"/>
          </p:nvPr>
        </p:nvSpPr>
        <p:spPr/>
        <p:txBody>
          <a:bodyPr/>
          <a:lstStyle/>
          <a:p>
            <a:r>
              <a:rPr lang="en-US"/>
              <a:t>EURPLN - 2022</a:t>
            </a:r>
          </a:p>
        </p:txBody>
      </p:sp>
      <p:pic>
        <p:nvPicPr>
          <p:cNvPr id="3" name="EURPLN_ImageALLOC">
            <a:extLst>
              <a:ext uri="{FF2B5EF4-FFF2-40B4-BE49-F238E27FC236}">
                <a16:creationId xmlns:a16="http://schemas.microsoft.com/office/drawing/2014/main" id="{09709B50-EE60-0E8C-A39A-8EA83362204A}"/>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PLN_ImageBLEND">
            <a:extLst>
              <a:ext uri="{FF2B5EF4-FFF2-40B4-BE49-F238E27FC236}">
                <a16:creationId xmlns:a16="http://schemas.microsoft.com/office/drawing/2014/main" id="{BBF88A1D-35BE-AE58-1102-DE37BE8AF346}"/>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904787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ECA56-B93A-2727-CFC2-67C824D02089}"/>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5361F3D1-69F8-E532-C664-EC4D57850372}"/>
              </a:ext>
            </a:extLst>
          </p:cNvPr>
          <p:cNvSpPr>
            <a:spLocks noGrp="1"/>
          </p:cNvSpPr>
          <p:nvPr>
            <p:ph type="title"/>
          </p:nvPr>
        </p:nvSpPr>
        <p:spPr/>
        <p:txBody>
          <a:bodyPr/>
          <a:lstStyle/>
          <a:p>
            <a:r>
              <a:rPr lang="en-US"/>
              <a:t>EURPLN - 2023</a:t>
            </a:r>
          </a:p>
        </p:txBody>
      </p:sp>
      <p:pic>
        <p:nvPicPr>
          <p:cNvPr id="3" name="EURPLN_ImageALLOC">
            <a:extLst>
              <a:ext uri="{FF2B5EF4-FFF2-40B4-BE49-F238E27FC236}">
                <a16:creationId xmlns:a16="http://schemas.microsoft.com/office/drawing/2014/main" id="{6B234AFE-961F-6720-6197-E747BB514664}"/>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PLN_ImageBLEND">
            <a:extLst>
              <a:ext uri="{FF2B5EF4-FFF2-40B4-BE49-F238E27FC236}">
                <a16:creationId xmlns:a16="http://schemas.microsoft.com/office/drawing/2014/main" id="{CE634F86-999D-46B8-395E-42AF9B056012}"/>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276527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E7141B4D-5A0F-5A31-5D7E-9324FA8EE926}"/>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D383F656-C3D4-5779-7980-8A77FE9DFB1D}"/>
              </a:ext>
            </a:extLst>
          </p:cNvPr>
          <p:cNvPicPr>
            <a:picLocks noChangeAspect="1"/>
          </p:cNvPicPr>
          <p:nvPr/>
        </p:nvPicPr>
        <p:blipFill>
          <a:blip r:embed="rId2"/>
          <a:stretch>
            <a:fillRect/>
          </a:stretch>
        </p:blipFill>
        <p:spPr>
          <a:xfrm>
            <a:off x="127000" y="1524000"/>
            <a:ext cx="8890000" cy="13443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a:extLst>
            <a:ext uri="{FF2B5EF4-FFF2-40B4-BE49-F238E27FC236}">
              <a16:creationId xmlns:a16="http://schemas.microsoft.com/office/drawing/2014/main" id="{FD9889AB-0F02-7A3A-8CD6-F27C71B062B2}"/>
            </a:ext>
          </a:extLst>
        </p:cNvPr>
        <p:cNvGrpSpPr/>
        <p:nvPr/>
      </p:nvGrpSpPr>
      <p:grpSpPr>
        <a:xfrm>
          <a:off x="0" y="0"/>
          <a:ext cx="0" cy="0"/>
          <a:chOff x="0" y="0"/>
          <a:chExt cx="0" cy="0"/>
        </a:xfrm>
      </p:grpSpPr>
      <p:sp>
        <p:nvSpPr>
          <p:cNvPr id="2" name="TitleCross">
            <a:extLst>
              <a:ext uri="{FF2B5EF4-FFF2-40B4-BE49-F238E27FC236}">
                <a16:creationId xmlns:a16="http://schemas.microsoft.com/office/drawing/2014/main" id="{7185208F-8915-0937-0F03-AC07F21D0A09}"/>
              </a:ext>
            </a:extLst>
          </p:cNvPr>
          <p:cNvSpPr>
            <a:spLocks noGrp="1"/>
          </p:cNvSpPr>
          <p:nvPr>
            <p:ph type="title"/>
          </p:nvPr>
        </p:nvSpPr>
        <p:spPr/>
        <p:txBody>
          <a:bodyPr/>
          <a:lstStyle/>
          <a:p>
            <a:r>
              <a:rPr lang="fr-FR"/>
              <a:t>EURCHF - Historical &amp; Planned</a:t>
            </a:r>
            <a:endParaRPr lang="en-US" dirty="0"/>
          </a:p>
        </p:txBody>
      </p:sp>
      <p:pic>
        <p:nvPicPr>
          <p:cNvPr id="4" name="Image 3">
            <a:extLst>
              <a:ext uri="{FF2B5EF4-FFF2-40B4-BE49-F238E27FC236}">
                <a16:creationId xmlns:a16="http://schemas.microsoft.com/office/drawing/2014/main" id="{AA4C2F34-0915-46D7-10C1-8CC341DF6E3D}"/>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3222685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7E1A6-3E7B-F4D1-AA4D-E7A8D2DAB929}"/>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1CEC911B-785F-C9CB-B006-43B99DFBA3F5}"/>
              </a:ext>
            </a:extLst>
          </p:cNvPr>
          <p:cNvPicPr>
            <a:picLocks noChangeAspect="1"/>
          </p:cNvPicPr>
          <p:nvPr/>
        </p:nvPicPr>
        <p:blipFill>
          <a:blip r:embed="rId2"/>
          <a:stretch>
            <a:fillRect/>
          </a:stretch>
        </p:blipFill>
        <p:spPr>
          <a:xfrm>
            <a:off x="824479" y="1269564"/>
            <a:ext cx="7382896" cy="5029636"/>
          </a:xfrm>
          <a:prstGeom prst="rect">
            <a:avLst/>
          </a:prstGeom>
        </p:spPr>
      </p:pic>
      <p:sp>
        <p:nvSpPr>
          <p:cNvPr id="2" name="Title">
            <a:extLst>
              <a:ext uri="{FF2B5EF4-FFF2-40B4-BE49-F238E27FC236}">
                <a16:creationId xmlns:a16="http://schemas.microsoft.com/office/drawing/2014/main" id="{E5B54D54-EAF1-B99A-55FA-355B0E0F374D}"/>
              </a:ext>
            </a:extLst>
          </p:cNvPr>
          <p:cNvSpPr>
            <a:spLocks noGrp="1"/>
          </p:cNvSpPr>
          <p:nvPr>
            <p:ph type="title"/>
          </p:nvPr>
        </p:nvSpPr>
        <p:spPr/>
        <p:txBody>
          <a:bodyPr/>
          <a:lstStyle/>
          <a:p>
            <a:r>
              <a:rPr lang="en-US"/>
              <a:t>EURCHF - Synthesis</a:t>
            </a:r>
          </a:p>
        </p:txBody>
      </p:sp>
    </p:spTree>
    <p:extLst>
      <p:ext uri="{BB962C8B-B14F-4D97-AF65-F5344CB8AC3E}">
        <p14:creationId xmlns:p14="http://schemas.microsoft.com/office/powerpoint/2010/main" val="715273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DC5DFDB8-CE14-9836-82B9-FD61B3BF7FFE}"/>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73630159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5685</TotalTime>
  <Words>657</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Synthesis</vt:lpstr>
      <vt:lpstr>EURCHF - 2022</vt:lpstr>
      <vt:lpstr>EURCHF - 2023</vt:lpstr>
      <vt:lpstr>EURCZK - Historical &amp; Planned</vt:lpstr>
      <vt:lpstr>EURCZK - Synthesis</vt:lpstr>
      <vt:lpstr>EURCZK - 2022</vt:lpstr>
      <vt:lpstr>EURPLN - Historical &amp; Planned</vt:lpstr>
      <vt:lpstr>EURPLN - Synthesis</vt:lpstr>
      <vt:lpstr>EURPLN - 2022</vt:lpstr>
      <vt:lpstr>EURPLN - 2023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Olivier Boutineau</cp:lastModifiedBy>
  <cp:revision>701</cp:revision>
  <cp:lastPrinted>2012-02-01T10:00:25Z</cp:lastPrinted>
  <dcterms:created xsi:type="dcterms:W3CDTF">2010-04-23T15:09:35Z</dcterms:created>
  <dcterms:modified xsi:type="dcterms:W3CDTF">2024-02-06T10:21:55Z</dcterms:modified>
</cp:coreProperties>
</file>