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0"/>
  </p:notesMasterIdLst>
  <p:sldIdLst>
    <p:sldId id="256" r:id="rId3"/>
    <p:sldId id="466" r:id="rId4"/>
    <p:sldId id="476" r:id="rId5"/>
    <p:sldId id="493" r:id="rId6"/>
    <p:sldId id="494" r:id="rId7"/>
    <p:sldId id="470" r:id="rId8"/>
    <p:sldId id="456" r:id="rId9"/>
    <p:sldId id="497" r:id="rId10"/>
    <p:sldId id="499" r:id="rId11"/>
    <p:sldId id="500" r:id="rId12"/>
    <p:sldId id="501" r:id="rId13"/>
    <p:sldId id="502" r:id="rId14"/>
    <p:sldId id="503" r:id="rId15"/>
    <p:sldId id="457" r:id="rId16"/>
    <p:sldId id="504" r:id="rId17"/>
    <p:sldId id="506" r:id="rId18"/>
    <p:sldId id="507" r:id="rId19"/>
    <p:sldId id="508" r:id="rId20"/>
    <p:sldId id="509" r:id="rId21"/>
    <p:sldId id="458" r:id="rId22"/>
    <p:sldId id="510" r:id="rId23"/>
    <p:sldId id="512" r:id="rId24"/>
    <p:sldId id="513" r:id="rId25"/>
    <p:sldId id="514" r:id="rId26"/>
    <p:sldId id="515" r:id="rId27"/>
    <p:sldId id="409" r:id="rId28"/>
    <p:sldId id="410" r:id="rId29"/>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03/02/2020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2/3/2020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9"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35288" y="2425700"/>
            <a:ext cx="34004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2/3/2020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2/3/2020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2/3/2020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2/3/2020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2/3/2020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2/3/2020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2/3/2020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2/3/2020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2/3/2020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2/3/2020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8"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97442" y="273327"/>
            <a:ext cx="1754837" cy="55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2/3/2020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2/3/2020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2/3/2020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2/3/2020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2/3/2020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2/3/2020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2/3/2020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2/3/2020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2/3/2020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2/3/2020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2/3/2020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2/3/2020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2/3/2020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2/3/2020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2/3/2020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2/3/2020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2/3/2020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2/3/2020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2/3/2020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2/3/2020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2/3/2020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2/3/2020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2/3/2020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2/3/2020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2/3/2020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2/3/2020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31/01/2020</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- 2017</a:t>
            </a:r>
          </a:p>
        </p:txBody>
      </p:sp>
      <p:pic>
        <p:nvPicPr>
          <p:cNvPr id="3" name="EURCHF_ImageALLOC">
            <a:extLst>
              <a:ext uri="{FF2B5EF4-FFF2-40B4-BE49-F238E27FC236}">
                <a16:creationId xmlns:a16="http://schemas.microsoft.com/office/drawing/2014/main" id="{7E09BDA7-09C8-4B61-BBD0-98087144FD1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40C61181-877E-41C1-9F38-C62531EF85E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47290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- 2018</a:t>
            </a:r>
          </a:p>
        </p:txBody>
      </p:sp>
      <p:pic>
        <p:nvPicPr>
          <p:cNvPr id="3" name="EURCHF_ImageALLOC">
            <a:extLst>
              <a:ext uri="{FF2B5EF4-FFF2-40B4-BE49-F238E27FC236}">
                <a16:creationId xmlns:a16="http://schemas.microsoft.com/office/drawing/2014/main" id="{40A8BD8C-8C23-4DEF-8FFE-660F03A2A482}"/>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549EE29B-78DB-495D-9E73-FEADC32E8F9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313779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a:t>
            </a:r>
          </a:p>
        </p:txBody>
      </p:sp>
      <p:pic>
        <p:nvPicPr>
          <p:cNvPr id="3" name="EURCHF_ImageALLOC">
            <a:extLst>
              <a:ext uri="{FF2B5EF4-FFF2-40B4-BE49-F238E27FC236}">
                <a16:creationId xmlns:a16="http://schemas.microsoft.com/office/drawing/2014/main" id="{170F1C19-4429-4126-B39A-EF5D54A5360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C40C79FB-5595-41D6-B07D-A4F0CC25432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746968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3" name="EURCHF_ImageALLOC">
            <a:extLst>
              <a:ext uri="{FF2B5EF4-FFF2-40B4-BE49-F238E27FC236}">
                <a16:creationId xmlns:a16="http://schemas.microsoft.com/office/drawing/2014/main" id="{13715F3E-7DF6-4C52-BCEA-438FBD0C793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2E921168-F046-4103-83A0-0EA4F8F151E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780004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EURCZK - Historical &amp; Planned</a:t>
            </a:r>
            <a:endParaRPr lang="en-US" dirty="0"/>
          </a:p>
        </p:txBody>
      </p:sp>
      <p:pic>
        <p:nvPicPr>
          <p:cNvPr id="3" name="Image 2">
            <a:extLst>
              <a:ext uri="{FF2B5EF4-FFF2-40B4-BE49-F238E27FC236}">
                <a16:creationId xmlns:a16="http://schemas.microsoft.com/office/drawing/2014/main" id="{57851BAA-8F8A-47A8-A4E7-C82710F97623}"/>
              </a:ext>
            </a:extLst>
          </p:cNvPr>
          <p:cNvPicPr>
            <a:picLocks noChangeAspect="1"/>
          </p:cNvPicPr>
          <p:nvPr/>
        </p:nvPicPr>
        <p:blipFill>
          <a:blip r:embed="rId2"/>
          <a:stretch>
            <a:fillRect/>
          </a:stretch>
        </p:blipFill>
        <p:spPr>
          <a:xfrm>
            <a:off x="825500" y="1270000"/>
            <a:ext cx="7410938" cy="5041634"/>
          </a:xfrm>
          <a:prstGeom prst="rect">
            <a:avLst/>
          </a:prstGeom>
        </p:spPr>
      </p:pic>
    </p:spTree>
    <p:extLst>
      <p:ext uri="{BB962C8B-B14F-4D97-AF65-F5344CB8AC3E}">
        <p14:creationId xmlns:p14="http://schemas.microsoft.com/office/powerpoint/2010/main" val="2553827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Synthesis</a:t>
            </a:r>
          </a:p>
        </p:txBody>
      </p:sp>
      <p:pic>
        <p:nvPicPr>
          <p:cNvPr id="3" name="EURCZK_ImageSynthesisMIN">
            <a:extLst>
              <a:ext uri="{FF2B5EF4-FFF2-40B4-BE49-F238E27FC236}">
                <a16:creationId xmlns:a16="http://schemas.microsoft.com/office/drawing/2014/main" id="{FD24D09C-F4C2-4CB8-958E-D2271AB1987C}"/>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26761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- 2017</a:t>
            </a:r>
          </a:p>
        </p:txBody>
      </p:sp>
      <p:pic>
        <p:nvPicPr>
          <p:cNvPr id="3" name="EURCZK_ImageALLOC">
            <a:extLst>
              <a:ext uri="{FF2B5EF4-FFF2-40B4-BE49-F238E27FC236}">
                <a16:creationId xmlns:a16="http://schemas.microsoft.com/office/drawing/2014/main" id="{90B19DF1-BA45-4EDA-AA20-95452099A26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id="{4FD5E3F1-CD9C-446D-BE83-63DD3EDBEE6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222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- 2018</a:t>
            </a:r>
          </a:p>
        </p:txBody>
      </p:sp>
      <p:pic>
        <p:nvPicPr>
          <p:cNvPr id="3" name="EURCZK_ImageALLOC">
            <a:extLst>
              <a:ext uri="{FF2B5EF4-FFF2-40B4-BE49-F238E27FC236}">
                <a16:creationId xmlns:a16="http://schemas.microsoft.com/office/drawing/2014/main" id="{39D23EAE-DF48-44E4-82AD-9C0072ADED5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id="{FA4DDAC3-4743-4692-B8F5-5200DFD5DA4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340926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- 2019</a:t>
            </a:r>
          </a:p>
        </p:txBody>
      </p:sp>
      <p:pic>
        <p:nvPicPr>
          <p:cNvPr id="3" name="EURCZK_ImageALLOC">
            <a:extLst>
              <a:ext uri="{FF2B5EF4-FFF2-40B4-BE49-F238E27FC236}">
                <a16:creationId xmlns:a16="http://schemas.microsoft.com/office/drawing/2014/main" id="{E6C77458-16DB-48A9-AB43-E6B1B1C1A99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id="{E1807D0E-E9C2-4212-A69C-2E13A3C5ED3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041420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- 2020</a:t>
            </a:r>
          </a:p>
        </p:txBody>
      </p:sp>
      <p:pic>
        <p:nvPicPr>
          <p:cNvPr id="3" name="EURCZK_ImageALLOC">
            <a:extLst>
              <a:ext uri="{FF2B5EF4-FFF2-40B4-BE49-F238E27FC236}">
                <a16:creationId xmlns:a16="http://schemas.microsoft.com/office/drawing/2014/main" id="{20C8C528-73C5-43C9-B026-A4FDAAA9539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id="{A9C6E74A-F88B-4941-A5F7-AF1FDDC43D6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147659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EURPL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EURPLN - Historical &amp; Planned</a:t>
            </a:r>
            <a:endParaRPr lang="en-US" dirty="0"/>
          </a:p>
        </p:txBody>
      </p:sp>
      <p:pic>
        <p:nvPicPr>
          <p:cNvPr id="3" name="Image 2">
            <a:extLst>
              <a:ext uri="{FF2B5EF4-FFF2-40B4-BE49-F238E27FC236}">
                <a16:creationId xmlns:a16="http://schemas.microsoft.com/office/drawing/2014/main" id="{13E38642-0BEF-485E-97D6-5B4F6C6A6732}"/>
              </a:ext>
            </a:extLst>
          </p:cNvPr>
          <p:cNvPicPr>
            <a:picLocks noChangeAspect="1"/>
          </p:cNvPicPr>
          <p:nvPr/>
        </p:nvPicPr>
        <p:blipFill>
          <a:blip r:embed="rId2"/>
          <a:stretch>
            <a:fillRect/>
          </a:stretch>
        </p:blipFill>
        <p:spPr>
          <a:xfrm>
            <a:off x="825500" y="1270000"/>
            <a:ext cx="7410938" cy="5051201"/>
          </a:xfrm>
          <a:prstGeom prst="rect">
            <a:avLst/>
          </a:prstGeom>
        </p:spPr>
      </p:pic>
    </p:spTree>
    <p:extLst>
      <p:ext uri="{BB962C8B-B14F-4D97-AF65-F5344CB8AC3E}">
        <p14:creationId xmlns:p14="http://schemas.microsoft.com/office/powerpoint/2010/main" val="715105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EURPL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Synthesis</a:t>
            </a:r>
          </a:p>
        </p:txBody>
      </p:sp>
      <p:pic>
        <p:nvPicPr>
          <p:cNvPr id="3" name="EURPLN_ImageSynthesisMIN">
            <a:extLst>
              <a:ext uri="{FF2B5EF4-FFF2-40B4-BE49-F238E27FC236}">
                <a16:creationId xmlns:a16="http://schemas.microsoft.com/office/drawing/2014/main" id="{C514E1D9-942A-490F-8D6B-618013AC591C}"/>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433912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- 2017</a:t>
            </a:r>
          </a:p>
        </p:txBody>
      </p:sp>
      <p:pic>
        <p:nvPicPr>
          <p:cNvPr id="3" name="EURPLN_ImageALLOC">
            <a:extLst>
              <a:ext uri="{FF2B5EF4-FFF2-40B4-BE49-F238E27FC236}">
                <a16:creationId xmlns:a16="http://schemas.microsoft.com/office/drawing/2014/main" id="{094F8DBF-A532-4A42-A20A-B802F8710FB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PLN_ImageBLEND">
            <a:extLst>
              <a:ext uri="{FF2B5EF4-FFF2-40B4-BE49-F238E27FC236}">
                <a16:creationId xmlns:a16="http://schemas.microsoft.com/office/drawing/2014/main" id="{5E4E7496-2755-4B92-83E1-E1BC6FBD3FD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1281759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- 2018</a:t>
            </a:r>
          </a:p>
        </p:txBody>
      </p:sp>
      <p:pic>
        <p:nvPicPr>
          <p:cNvPr id="3" name="EURPLN_ImageALLOC">
            <a:extLst>
              <a:ext uri="{FF2B5EF4-FFF2-40B4-BE49-F238E27FC236}">
                <a16:creationId xmlns:a16="http://schemas.microsoft.com/office/drawing/2014/main" id="{0A6BDF16-0257-4EA8-A604-174C1BAD382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PLN_ImageBLEND">
            <a:extLst>
              <a:ext uri="{FF2B5EF4-FFF2-40B4-BE49-F238E27FC236}">
                <a16:creationId xmlns:a16="http://schemas.microsoft.com/office/drawing/2014/main" id="{522008B3-C81F-4F36-9086-80A7DC0DABB1}"/>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059947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- 2019</a:t>
            </a:r>
          </a:p>
        </p:txBody>
      </p:sp>
      <p:pic>
        <p:nvPicPr>
          <p:cNvPr id="3" name="EURPLN_ImageALLOC">
            <a:extLst>
              <a:ext uri="{FF2B5EF4-FFF2-40B4-BE49-F238E27FC236}">
                <a16:creationId xmlns:a16="http://schemas.microsoft.com/office/drawing/2014/main" id="{5545F552-4490-4836-B90C-A1D8790DAE0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PLN_ImageBLEND">
            <a:extLst>
              <a:ext uri="{FF2B5EF4-FFF2-40B4-BE49-F238E27FC236}">
                <a16:creationId xmlns:a16="http://schemas.microsoft.com/office/drawing/2014/main" id="{ECE8299D-2E87-4B50-B524-691DA324320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5431956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- 2020</a:t>
            </a:r>
          </a:p>
        </p:txBody>
      </p:sp>
      <p:pic>
        <p:nvPicPr>
          <p:cNvPr id="3" name="EURPLN_ImageALLOC">
            <a:extLst>
              <a:ext uri="{FF2B5EF4-FFF2-40B4-BE49-F238E27FC236}">
                <a16:creationId xmlns:a16="http://schemas.microsoft.com/office/drawing/2014/main" id="{904A6F7C-AD1A-4EB2-926A-4DE6B4338F70}"/>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PLN_ImageBLEND">
            <a:extLst>
              <a:ext uri="{FF2B5EF4-FFF2-40B4-BE49-F238E27FC236}">
                <a16:creationId xmlns:a16="http://schemas.microsoft.com/office/drawing/2014/main" id="{C644F780-CEDD-483F-9F82-5FCF78191ED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2764156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C4146F0B-B4EA-4B94-A773-6F0D0399962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54DE901D-A0FF-4A62-9B56-DF4A1E0A5D97}"/>
              </a:ext>
            </a:extLst>
          </p:cNvPr>
          <p:cNvPicPr>
            <a:picLocks noChangeAspect="1"/>
          </p:cNvPicPr>
          <p:nvPr/>
        </p:nvPicPr>
        <p:blipFill>
          <a:blip r:embed="rId2"/>
          <a:stretch>
            <a:fillRect/>
          </a:stretch>
        </p:blipFill>
        <p:spPr>
          <a:xfrm>
            <a:off x="127000" y="1524000"/>
            <a:ext cx="8890000" cy="2818416"/>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165EA39F-E876-4E1B-9B1E-6C8657EB4774}"/>
              </a:ext>
            </a:extLst>
          </p:cNvPr>
          <p:cNvPicPr>
            <a:picLocks noChangeAspect="1"/>
          </p:cNvPicPr>
          <p:nvPr/>
        </p:nvPicPr>
        <p:blipFill>
          <a:blip r:embed="rId2"/>
          <a:stretch>
            <a:fillRect/>
          </a:stretch>
        </p:blipFill>
        <p:spPr>
          <a:xfrm>
            <a:off x="127000" y="1524000"/>
            <a:ext cx="8890000" cy="2860437"/>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7C948DC0-3255-4635-9878-08253E70F4F7}"/>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230623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EURCHF_ImageSynthesisMIN">
            <a:extLst>
              <a:ext uri="{FF2B5EF4-FFF2-40B4-BE49-F238E27FC236}">
                <a16:creationId xmlns:a16="http://schemas.microsoft.com/office/drawing/2014/main" id="{1C425EEE-273C-4E9D-9CA4-892F848489EE}"/>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568731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- 2016</a:t>
            </a:r>
          </a:p>
        </p:txBody>
      </p:sp>
      <p:pic>
        <p:nvPicPr>
          <p:cNvPr id="3" name="EURCHF_ImageALLOC">
            <a:extLst>
              <a:ext uri="{FF2B5EF4-FFF2-40B4-BE49-F238E27FC236}">
                <a16:creationId xmlns:a16="http://schemas.microsoft.com/office/drawing/2014/main" id="{84A17276-3DF8-4FF7-851B-68F8E770D85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2F7F782E-AB7F-405C-B33F-D245910311B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614783170"/>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5674</TotalTime>
  <Words>678</Words>
  <Application>Microsoft Office PowerPoint</Application>
  <PresentationFormat>Affichage à l'écran (4:3)</PresentationFormat>
  <Paragraphs>78</Paragraphs>
  <Slides>27</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27</vt:i4>
      </vt:variant>
    </vt:vector>
  </HeadingPairs>
  <TitlesOfParts>
    <vt:vector size="34"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- 2016</vt:lpstr>
      <vt:lpstr>EURCHF - 2017</vt:lpstr>
      <vt:lpstr>EURCHF - 2018</vt:lpstr>
      <vt:lpstr>EURCHF - 2019</vt:lpstr>
      <vt:lpstr>EURCHF - 2020</vt:lpstr>
      <vt:lpstr>EURCZK - Historical &amp; Planned</vt:lpstr>
      <vt:lpstr>EURCZK - Synthesis</vt:lpstr>
      <vt:lpstr>EURCZK - 2017</vt:lpstr>
      <vt:lpstr>EURCZK - 2018</vt:lpstr>
      <vt:lpstr>EURCZK - 2019</vt:lpstr>
      <vt:lpstr>EURCZK - 2020</vt:lpstr>
      <vt:lpstr>EURPLN - Historical &amp; Planned</vt:lpstr>
      <vt:lpstr>EURPLN - Synthesis</vt:lpstr>
      <vt:lpstr>EURPLN - 2017</vt:lpstr>
      <vt:lpstr>EURPLN - 2018</vt:lpstr>
      <vt:lpstr>EURPLN - 2019</vt:lpstr>
      <vt:lpstr>EURPLN - 2020</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698</cp:revision>
  <cp:lastPrinted>2012-02-01T10:00:25Z</cp:lastPrinted>
  <dcterms:created xsi:type="dcterms:W3CDTF">2010-04-23T15:09:35Z</dcterms:created>
  <dcterms:modified xsi:type="dcterms:W3CDTF">2020-02-03T13:54:22Z</dcterms:modified>
</cp:coreProperties>
</file>