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0"/>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457" r:id="rId16"/>
    <p:sldId id="504" r:id="rId17"/>
    <p:sldId id="506" r:id="rId18"/>
    <p:sldId id="507" r:id="rId19"/>
    <p:sldId id="508" r:id="rId20"/>
    <p:sldId id="509" r:id="rId21"/>
    <p:sldId id="458" r:id="rId22"/>
    <p:sldId id="510" r:id="rId23"/>
    <p:sldId id="512" r:id="rId24"/>
    <p:sldId id="513" r:id="rId25"/>
    <p:sldId id="514" r:id="rId26"/>
    <p:sldId id="515" r:id="rId27"/>
    <p:sldId id="409" r:id="rId28"/>
    <p:sldId id="410" r:id="rId2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05/05/2020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5/5/2020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5/5/2020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5/5/2020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5/5/2020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5/5/2020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5/5/2020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5/5/2020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5/5/2020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5/5/2020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5/5/2020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5/5/2020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5/5/2020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5/5/2020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5/5/2020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5/5/2020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id="{53D78DE0-1004-4436-87C7-4DC31D9E356D}"/>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CHF_ImageBLEND">
            <a:extLst>
              <a:ext uri="{FF2B5EF4-FFF2-40B4-BE49-F238E27FC236}">
                <a16:creationId xmlns:a16="http://schemas.microsoft.com/office/drawing/2014/main" id="{21CDF4EA-F873-41CE-8F29-7024F9370C5F}"/>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1854337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id="{C0611294-2050-4863-9014-D810FE666288}"/>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CHF_ImageBLEND">
            <a:extLst>
              <a:ext uri="{FF2B5EF4-FFF2-40B4-BE49-F238E27FC236}">
                <a16:creationId xmlns:a16="http://schemas.microsoft.com/office/drawing/2014/main" id="{DD3F7C62-8E0A-47CA-AEBC-8EA6E0660B2E}"/>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510799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8730D1F8-4F4A-4FF8-8D49-A088A8272B1E}"/>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CHF_ImageBLEND">
            <a:extLst>
              <a:ext uri="{FF2B5EF4-FFF2-40B4-BE49-F238E27FC236}">
                <a16:creationId xmlns:a16="http://schemas.microsoft.com/office/drawing/2014/main" id="{5D8C39FC-C0FA-4DC2-B766-49EFC01D11C2}"/>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566042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6D1A51D6-BA9C-4304-AA1F-500F060A7145}"/>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CHF_ImageBLEND">
            <a:extLst>
              <a:ext uri="{FF2B5EF4-FFF2-40B4-BE49-F238E27FC236}">
                <a16:creationId xmlns:a16="http://schemas.microsoft.com/office/drawing/2014/main" id="{7FAF630B-DEC1-4D80-91BB-A25583135CCF}"/>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2571841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58CA060F-4861-4161-A9BB-FBD837F4EDC1}"/>
              </a:ext>
            </a:extLst>
          </p:cNvPr>
          <p:cNvPicPr>
            <a:picLocks noChangeAspect="1"/>
          </p:cNvPicPr>
          <p:nvPr/>
        </p:nvPicPr>
        <p:blipFill>
          <a:blip r:embed="rId2"/>
          <a:stretch>
            <a:fillRect/>
          </a:stretch>
        </p:blipFill>
        <p:spPr>
          <a:xfrm>
            <a:off x="825500" y="1270000"/>
            <a:ext cx="7377684" cy="5026152"/>
          </a:xfrm>
          <a:prstGeom prst="rect">
            <a:avLst/>
          </a:prstGeom>
        </p:spPr>
      </p:pic>
    </p:spTree>
    <p:extLst>
      <p:ext uri="{BB962C8B-B14F-4D97-AF65-F5344CB8AC3E}">
        <p14:creationId xmlns:p14="http://schemas.microsoft.com/office/powerpoint/2010/main" val="2334269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3" name="EURCZK_ImageSynthesisMIN">
            <a:extLst>
              <a:ext uri="{FF2B5EF4-FFF2-40B4-BE49-F238E27FC236}">
                <a16:creationId xmlns:a16="http://schemas.microsoft.com/office/drawing/2014/main" id="{1BC78AEF-846B-492D-BDDF-CB71F5E238BB}"/>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1992322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3" name="EURCZK_ImageALLOC">
            <a:extLst>
              <a:ext uri="{FF2B5EF4-FFF2-40B4-BE49-F238E27FC236}">
                <a16:creationId xmlns:a16="http://schemas.microsoft.com/office/drawing/2014/main" id="{A97E9E4B-8383-437F-9DDC-EC3C5CCADE92}"/>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CZK_ImageBLEND">
            <a:extLst>
              <a:ext uri="{FF2B5EF4-FFF2-40B4-BE49-F238E27FC236}">
                <a16:creationId xmlns:a16="http://schemas.microsoft.com/office/drawing/2014/main" id="{7BB50502-4FEC-48D1-BB56-9932995BB355}"/>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3588125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3" name="EURCZK_ImageALLOC">
            <a:extLst>
              <a:ext uri="{FF2B5EF4-FFF2-40B4-BE49-F238E27FC236}">
                <a16:creationId xmlns:a16="http://schemas.microsoft.com/office/drawing/2014/main" id="{549BF239-93A3-41F1-9A4B-B9A5EAE4A5D2}"/>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CZK_ImageBLEND">
            <a:extLst>
              <a:ext uri="{FF2B5EF4-FFF2-40B4-BE49-F238E27FC236}">
                <a16:creationId xmlns:a16="http://schemas.microsoft.com/office/drawing/2014/main" id="{C09E4F5B-7403-4D6A-BF5E-5F5E417CF91C}"/>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3725948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3" name="EURCZK_ImageALLOC">
            <a:extLst>
              <a:ext uri="{FF2B5EF4-FFF2-40B4-BE49-F238E27FC236}">
                <a16:creationId xmlns:a16="http://schemas.microsoft.com/office/drawing/2014/main" id="{357A0C09-EB1C-483A-9CC1-B94A620D1755}"/>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CZK_ImageBLEND">
            <a:extLst>
              <a:ext uri="{FF2B5EF4-FFF2-40B4-BE49-F238E27FC236}">
                <a16:creationId xmlns:a16="http://schemas.microsoft.com/office/drawing/2014/main" id="{7208CC81-5F79-4257-8A2A-8263F1A1DAD1}"/>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3661186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id="{03241575-00B0-4A6F-B9A3-D345A151CFD5}"/>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CZK_ImageBLEND">
            <a:extLst>
              <a:ext uri="{FF2B5EF4-FFF2-40B4-BE49-F238E27FC236}">
                <a16:creationId xmlns:a16="http://schemas.microsoft.com/office/drawing/2014/main" id="{F1308D04-73B5-4193-8436-3654D25C166D}"/>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3477443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DF3FE2BA-9BA5-4C51-8456-94628920C476}"/>
              </a:ext>
            </a:extLst>
          </p:cNvPr>
          <p:cNvPicPr>
            <a:picLocks noChangeAspect="1"/>
          </p:cNvPicPr>
          <p:nvPr/>
        </p:nvPicPr>
        <p:blipFill>
          <a:blip r:embed="rId2"/>
          <a:stretch>
            <a:fillRect/>
          </a:stretch>
        </p:blipFill>
        <p:spPr>
          <a:xfrm>
            <a:off x="825500" y="1270000"/>
            <a:ext cx="7377684" cy="5026152"/>
          </a:xfrm>
          <a:prstGeom prst="rect">
            <a:avLst/>
          </a:prstGeom>
        </p:spPr>
      </p:pic>
    </p:spTree>
    <p:extLst>
      <p:ext uri="{BB962C8B-B14F-4D97-AF65-F5344CB8AC3E}">
        <p14:creationId xmlns:p14="http://schemas.microsoft.com/office/powerpoint/2010/main" val="2817083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3" name="EURPLN_ImageSynthesisMIN">
            <a:extLst>
              <a:ext uri="{FF2B5EF4-FFF2-40B4-BE49-F238E27FC236}">
                <a16:creationId xmlns:a16="http://schemas.microsoft.com/office/drawing/2014/main" id="{3294DFCC-2CD7-44DF-B6E5-557302B286E0}"/>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3580612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- 2017</a:t>
            </a:r>
          </a:p>
        </p:txBody>
      </p:sp>
      <p:pic>
        <p:nvPicPr>
          <p:cNvPr id="3" name="EURPLN_ImageALLOC">
            <a:extLst>
              <a:ext uri="{FF2B5EF4-FFF2-40B4-BE49-F238E27FC236}">
                <a16:creationId xmlns:a16="http://schemas.microsoft.com/office/drawing/2014/main" id="{BE20C713-4B5E-4E86-B186-30783D7C5FD2}"/>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PLN_ImageBLEND">
            <a:extLst>
              <a:ext uri="{FF2B5EF4-FFF2-40B4-BE49-F238E27FC236}">
                <a16:creationId xmlns:a16="http://schemas.microsoft.com/office/drawing/2014/main" id="{53062194-A4F2-4FA8-90AA-A6AC8AC1BF25}"/>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3727742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- 2018</a:t>
            </a:r>
          </a:p>
        </p:txBody>
      </p:sp>
      <p:pic>
        <p:nvPicPr>
          <p:cNvPr id="3" name="EURPLN_ImageALLOC">
            <a:extLst>
              <a:ext uri="{FF2B5EF4-FFF2-40B4-BE49-F238E27FC236}">
                <a16:creationId xmlns:a16="http://schemas.microsoft.com/office/drawing/2014/main" id="{1DE07442-4D15-4919-A6DA-CB07DE309BE9}"/>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PLN_ImageBLEND">
            <a:extLst>
              <a:ext uri="{FF2B5EF4-FFF2-40B4-BE49-F238E27FC236}">
                <a16:creationId xmlns:a16="http://schemas.microsoft.com/office/drawing/2014/main" id="{8C31AB0C-CBFB-48F3-AB49-C3D6D0D5D684}"/>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2981806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- 2019</a:t>
            </a:r>
          </a:p>
        </p:txBody>
      </p:sp>
      <p:pic>
        <p:nvPicPr>
          <p:cNvPr id="3" name="EURPLN_ImageALLOC">
            <a:extLst>
              <a:ext uri="{FF2B5EF4-FFF2-40B4-BE49-F238E27FC236}">
                <a16:creationId xmlns:a16="http://schemas.microsoft.com/office/drawing/2014/main" id="{BF10979A-8394-41D4-BF48-38CF0AEE9456}"/>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PLN_ImageBLEND">
            <a:extLst>
              <a:ext uri="{FF2B5EF4-FFF2-40B4-BE49-F238E27FC236}">
                <a16:creationId xmlns:a16="http://schemas.microsoft.com/office/drawing/2014/main" id="{B75DBADB-2046-47DE-B0A2-B514A90FF338}"/>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1804719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3" name="EURPLN_ImageALLOC">
            <a:extLst>
              <a:ext uri="{FF2B5EF4-FFF2-40B4-BE49-F238E27FC236}">
                <a16:creationId xmlns:a16="http://schemas.microsoft.com/office/drawing/2014/main" id="{499E5C8B-9822-48DC-84A4-1A574A96A41E}"/>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PLN_ImageBLEND">
            <a:extLst>
              <a:ext uri="{FF2B5EF4-FFF2-40B4-BE49-F238E27FC236}">
                <a16:creationId xmlns:a16="http://schemas.microsoft.com/office/drawing/2014/main" id="{E595E952-52B4-48F8-AF6F-7D26277083E6}"/>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4153834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EB3333E2-2520-47F0-AA87-8B7AD5729808}"/>
              </a:ext>
            </a:extLst>
          </p:cNvPr>
          <p:cNvPicPr>
            <a:picLocks noChangeAspect="1"/>
          </p:cNvPicPr>
          <p:nvPr/>
        </p:nvPicPr>
        <p:blipFill>
          <a:blip r:embed="rId2"/>
          <a:stretch>
            <a:fillRect/>
          </a:stretch>
        </p:blipFill>
        <p:spPr>
          <a:xfrm>
            <a:off x="127000" y="1524000"/>
            <a:ext cx="8890000" cy="281718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E227CD48-44A2-4F85-9D3A-79E1D4528484}"/>
              </a:ext>
            </a:extLst>
          </p:cNvPr>
          <p:cNvPicPr>
            <a:picLocks noChangeAspect="1"/>
          </p:cNvPicPr>
          <p:nvPr/>
        </p:nvPicPr>
        <p:blipFill>
          <a:blip r:embed="rId2"/>
          <a:stretch>
            <a:fillRect/>
          </a:stretch>
        </p:blipFill>
        <p:spPr>
          <a:xfrm>
            <a:off x="127000" y="1524000"/>
            <a:ext cx="8890000" cy="2859191"/>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B0145472-DED8-47F6-8C43-1A9B060DF30D}"/>
              </a:ext>
            </a:extLst>
          </p:cNvPr>
          <p:cNvPicPr>
            <a:picLocks noChangeAspect="1"/>
          </p:cNvPicPr>
          <p:nvPr/>
        </p:nvPicPr>
        <p:blipFill>
          <a:blip r:embed="rId2"/>
          <a:stretch>
            <a:fillRect/>
          </a:stretch>
        </p:blipFill>
        <p:spPr>
          <a:xfrm>
            <a:off x="825500" y="1270000"/>
            <a:ext cx="7377684" cy="5024628"/>
          </a:xfrm>
          <a:prstGeom prst="rect">
            <a:avLst/>
          </a:prstGeom>
        </p:spPr>
      </p:pic>
    </p:spTree>
    <p:extLst>
      <p:ext uri="{BB962C8B-B14F-4D97-AF65-F5344CB8AC3E}">
        <p14:creationId xmlns:p14="http://schemas.microsoft.com/office/powerpoint/2010/main" val="4122606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436658F9-C605-4733-AE9D-D0FF927BFEDC}"/>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2916922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id="{B7EE103C-8053-4413-8B62-A43764876E16}"/>
              </a:ext>
            </a:extLst>
          </p:cNvPr>
          <p:cNvPicPr>
            <a:picLocks noChangeAspect="1"/>
          </p:cNvPicPr>
          <p:nvPr/>
        </p:nvPicPr>
        <p:blipFill>
          <a:blip r:embed="rId2"/>
          <a:stretch>
            <a:fillRect/>
          </a:stretch>
        </p:blipFill>
        <p:spPr>
          <a:xfrm>
            <a:off x="236220" y="2349500"/>
            <a:ext cx="4203192" cy="3567684"/>
          </a:xfrm>
          <a:prstGeom prst="rect">
            <a:avLst/>
          </a:prstGeom>
        </p:spPr>
      </p:pic>
      <p:pic>
        <p:nvPicPr>
          <p:cNvPr id="4" name="EURCHF_ImageBLEND">
            <a:extLst>
              <a:ext uri="{FF2B5EF4-FFF2-40B4-BE49-F238E27FC236}">
                <a16:creationId xmlns:a16="http://schemas.microsoft.com/office/drawing/2014/main" id="{84808FB9-2A0B-4D95-ACE1-6D1F21860C10}"/>
              </a:ext>
            </a:extLst>
          </p:cNvPr>
          <p:cNvPicPr>
            <a:picLocks noChangeAspect="1"/>
          </p:cNvPicPr>
          <p:nvPr/>
        </p:nvPicPr>
        <p:blipFill>
          <a:blip r:embed="rId3"/>
          <a:stretch>
            <a:fillRect/>
          </a:stretch>
        </p:blipFill>
        <p:spPr>
          <a:xfrm>
            <a:off x="4749800" y="2349500"/>
            <a:ext cx="4203192" cy="3569208"/>
          </a:xfrm>
          <a:prstGeom prst="rect">
            <a:avLst/>
          </a:prstGeom>
        </p:spPr>
      </p:pic>
    </p:spTree>
    <p:extLst>
      <p:ext uri="{BB962C8B-B14F-4D97-AF65-F5344CB8AC3E}">
        <p14:creationId xmlns:p14="http://schemas.microsoft.com/office/powerpoint/2010/main" val="134468533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5674</TotalTime>
  <Words>678</Words>
  <Application>Microsoft Office PowerPoint</Application>
  <PresentationFormat>Affichage à l'écran (4:3)</PresentationFormat>
  <Paragraphs>78</Paragraphs>
  <Slides>27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27</vt:i4>
      </vt:variant>
    </vt:vector>
  </HeadingPairs>
  <TitlesOfParts>
    <vt:vector size="3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- 2016</vt:lpstr>
      <vt:lpstr>EURCHF - 2017</vt:lpstr>
      <vt:lpstr>EURCHF - 2018</vt:lpstr>
      <vt:lpstr>EURCHF - 2019</vt:lpstr>
      <vt:lpstr>EURCHF - 2020</vt:lpstr>
      <vt:lpstr>EURCZK - Historical &amp; Planned</vt:lpstr>
      <vt:lpstr>EURCZK - Synthesis</vt:lpstr>
      <vt:lpstr>EURCZK - 2017</vt:lpstr>
      <vt:lpstr>EURCZK - 2018</vt:lpstr>
      <vt:lpstr>EURCZK - 2019</vt:lpstr>
      <vt:lpstr>EURCZK - 2020</vt:lpstr>
      <vt:lpstr>EURPLN - Historical &amp; Planned</vt:lpstr>
      <vt:lpstr>EURPLN - Synthesis</vt:lpstr>
      <vt:lpstr>EURPLN - 2017</vt:lpstr>
      <vt:lpstr>EURPLN - 2018</vt:lpstr>
      <vt:lpstr>EURPLN - 2019</vt:lpstr>
      <vt:lpstr>EURPLN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698</cp:revision>
  <cp:lastPrinted>2012-02-01T10:00:25Z</cp:lastPrinted>
  <dcterms:created xsi:type="dcterms:W3CDTF">2010-04-23T15:09:35Z</dcterms:created>
  <dcterms:modified xsi:type="dcterms:W3CDTF">2020-05-05T10:23:19Z</dcterms:modified>
</cp:coreProperties>
</file>