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457" r:id="rId16"/>
    <p:sldId id="504" r:id="rId17"/>
    <p:sldId id="506" r:id="rId18"/>
    <p:sldId id="507" r:id="rId19"/>
    <p:sldId id="508" r:id="rId20"/>
    <p:sldId id="509" r:id="rId21"/>
    <p:sldId id="458" r:id="rId22"/>
    <p:sldId id="510"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10931354-83C8-4CF1-BF15-8D06C7B75E7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CF59FBCD-11A8-42AD-8C03-D930CA397EE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16508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FC6BE0D3-0AC9-4BFF-A4A3-9BC21942D15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3505AA08-506A-4933-82E8-CB4697DE562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19258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1C297285-CB10-4DF5-8DB5-CFA55A6C08E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00EC7F53-22B7-4762-A9A3-8C90F256372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1105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37824112-D2BE-401B-82D4-5A1AAF7834D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31B85885-B904-4C89-B0F4-3F8457015DB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1825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CDC37C84-2CF0-4E50-A952-D13BA5232E8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36033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08BCC3A4-A4E4-46DC-86B3-203F6C31256B}"/>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09156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AA11BB74-21A4-4C84-A5D9-347CF253BDF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79465EC8-FF38-4351-823D-E7BE849C435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8530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041F29BE-0E15-4D8B-A41E-E2A164BEFBA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6D467F6E-358D-4709-A954-AA526331C5B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3673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A661B4D3-892E-4114-9CC2-2C5222428E6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E6830314-B6F2-4A3F-9DD2-934B91EFF6E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0905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FDF885FA-44A9-416B-8028-A0DBC2104F8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E98D5504-114E-4142-A078-1D853056B39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5447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4AA9DB25-4D46-4250-A671-5913E2BD4655}"/>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08687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B69D7792-FC8A-41F3-90B9-951BDA870BAF}"/>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63314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- 2017</a:t>
            </a:r>
          </a:p>
        </p:txBody>
      </p:sp>
      <p:pic>
        <p:nvPicPr>
          <p:cNvPr id="3" name="EURPLN_ImageALLOC">
            <a:extLst>
              <a:ext uri="{FF2B5EF4-FFF2-40B4-BE49-F238E27FC236}">
                <a16:creationId xmlns:a16="http://schemas.microsoft.com/office/drawing/2014/main" id="{122166EB-1169-4F26-8F76-D71170DF41E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PLN_ImageBLEND">
            <a:extLst>
              <a:ext uri="{FF2B5EF4-FFF2-40B4-BE49-F238E27FC236}">
                <a16:creationId xmlns:a16="http://schemas.microsoft.com/office/drawing/2014/main" id="{CA22E06C-6DB8-47A9-A5A8-36BA6825CC0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7459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- 2018</a:t>
            </a:r>
          </a:p>
        </p:txBody>
      </p:sp>
      <p:pic>
        <p:nvPicPr>
          <p:cNvPr id="3" name="EURPLN_ImageALLOC">
            <a:extLst>
              <a:ext uri="{FF2B5EF4-FFF2-40B4-BE49-F238E27FC236}">
                <a16:creationId xmlns:a16="http://schemas.microsoft.com/office/drawing/2014/main" id="{6C6266A3-8BAD-4C68-B6F6-7AF814A212B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PLN_ImageBLEND">
            <a:extLst>
              <a:ext uri="{FF2B5EF4-FFF2-40B4-BE49-F238E27FC236}">
                <a16:creationId xmlns:a16="http://schemas.microsoft.com/office/drawing/2014/main" id="{BF48EE30-D8C0-4767-A7A6-9F765A27815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3938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3" name="EURPLN_ImageALLOC">
            <a:extLst>
              <a:ext uri="{FF2B5EF4-FFF2-40B4-BE49-F238E27FC236}">
                <a16:creationId xmlns:a16="http://schemas.microsoft.com/office/drawing/2014/main" id="{0261201C-EEE4-4917-ADC2-A29491EF2A4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PLN_ImageBLEND">
            <a:extLst>
              <a:ext uri="{FF2B5EF4-FFF2-40B4-BE49-F238E27FC236}">
                <a16:creationId xmlns:a16="http://schemas.microsoft.com/office/drawing/2014/main" id="{6EE08EF2-CA67-4F93-9682-CB8D500E637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58331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7B24459B-A0DC-4ABE-8005-759E496A9C4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PLN_ImageBLEND">
            <a:extLst>
              <a:ext uri="{FF2B5EF4-FFF2-40B4-BE49-F238E27FC236}">
                <a16:creationId xmlns:a16="http://schemas.microsoft.com/office/drawing/2014/main" id="{D800CF42-8A91-4340-B214-63CFB097EDF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7504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FD58193-1FD3-4F63-9E3D-23035098A745}"/>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7B4C8E9-0F98-42F4-983E-4FEB3A8B774D}"/>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D1E3778-EB87-4D45-BB45-8DAF367A2C21}"/>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86663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E98D97E9-BA0C-4D7D-8392-21C1BD5BAE1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0777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C9989216-6032-415B-9EED-2E92A74A019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DD9842DD-DC8D-4F65-B2CE-7ABD4559F4A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7622590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678</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EURCHF - 2020</vt:lpstr>
      <vt:lpstr>EURCZK - Historical &amp; Planned</vt:lpstr>
      <vt:lpstr>EURCZK - Synthesis</vt:lpstr>
      <vt:lpstr>EURCZK - 2017</vt:lpstr>
      <vt:lpstr>EURCZK - 2018</vt:lpstr>
      <vt:lpstr>EURCZK - 2019</vt:lpstr>
      <vt:lpstr>EURCZK - 2020</vt:lpstr>
      <vt:lpstr>EURPLN - Historical &amp; Planned</vt:lpstr>
      <vt:lpstr>EURPLN - Synthesis</vt:lpstr>
      <vt:lpstr>EURPLN - 2017</vt:lpstr>
      <vt:lpstr>EURPLN - 2018</vt:lpstr>
      <vt:lpstr>EURPLN - 2019</vt:lpstr>
      <vt:lpstr>EURPLN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2020-06-05T07:18:58Z</dcterms:modified>
</cp:coreProperties>
</file>