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2" r:id="rId11"/>
    <p:sldId id="503" r:id="rId12"/>
    <p:sldId id="457" r:id="rId13"/>
    <p:sldId id="504" r:id="rId14"/>
    <p:sldId id="508" r:id="rId15"/>
    <p:sldId id="509" r:id="rId16"/>
    <p:sldId id="458" r:id="rId17"/>
    <p:sldId id="510" r:id="rId18"/>
    <p:sldId id="514" r:id="rId19"/>
    <p:sldId id="51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04/08/2020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8</a:t>
            </a:fld>
            <a:endParaRPr lang="fr-FR" dirty="0"/>
          </a:p>
        </p:txBody>
      </p:sp>
    </p:spTree>
    <p:extLst>
      <p:ext uri="{BB962C8B-B14F-4D97-AF65-F5344CB8AC3E}">
        <p14:creationId xmlns:p14="http://schemas.microsoft.com/office/powerpoint/2010/main" val="51410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C938800A-177D-4040-AC06-87D23379545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C8B02166-D75B-4425-A712-DDDB4F1CB8B0}"/>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406085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BAF9CD44-AF79-4FBD-898D-0BFC08A9F1B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08310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ECFA6FB5-22C6-475C-A3BC-5C48E2878739}"/>
              </a:ext>
            </a:extLst>
          </p:cNvPr>
          <p:cNvPicPr>
            <a:picLocks noChangeAspect="1"/>
          </p:cNvPicPr>
          <p:nvPr/>
        </p:nvPicPr>
        <p:blipFill>
          <a:blip r:embed="rId2"/>
          <a:stretch>
            <a:fillRect/>
          </a:stretch>
        </p:blipFill>
        <p:spPr>
          <a:xfrm>
            <a:off x="825501" y="1270001"/>
            <a:ext cx="7379208" cy="5029200"/>
          </a:xfrm>
          <a:prstGeom prst="rect">
            <a:avLst/>
          </a:prstGeom>
        </p:spPr>
      </p:pic>
    </p:spTree>
    <p:extLst>
      <p:ext uri="{BB962C8B-B14F-4D97-AF65-F5344CB8AC3E}">
        <p14:creationId xmlns:p14="http://schemas.microsoft.com/office/powerpoint/2010/main" val="127524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7" name="Image 6">
            <a:extLst>
              <a:ext uri="{FF2B5EF4-FFF2-40B4-BE49-F238E27FC236}">
                <a16:creationId xmlns:a16="http://schemas.microsoft.com/office/drawing/2014/main" id="{1748C3F9-4BB8-43F6-B6E0-DD2A2C22B972}"/>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7826204B-DFFE-4279-A589-BC6D9482345A}"/>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142429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7" name="Image 6">
            <a:extLst>
              <a:ext uri="{FF2B5EF4-FFF2-40B4-BE49-F238E27FC236}">
                <a16:creationId xmlns:a16="http://schemas.microsoft.com/office/drawing/2014/main" id="{4EEE027F-9F17-4466-823C-9AAA9D9D6457}"/>
              </a:ext>
            </a:extLst>
          </p:cNvPr>
          <p:cNvPicPr>
            <a:picLocks noChangeAspect="1"/>
          </p:cNvPicPr>
          <p:nvPr/>
        </p:nvPicPr>
        <p:blipFill>
          <a:blip r:embed="rId2"/>
          <a:stretch>
            <a:fillRect/>
          </a:stretch>
        </p:blipFill>
        <p:spPr>
          <a:xfrm>
            <a:off x="236221" y="2352239"/>
            <a:ext cx="4204716" cy="3566469"/>
          </a:xfrm>
          <a:prstGeom prst="rect">
            <a:avLst/>
          </a:prstGeom>
        </p:spPr>
      </p:pic>
      <p:pic>
        <p:nvPicPr>
          <p:cNvPr id="8" name="Image 7">
            <a:extLst>
              <a:ext uri="{FF2B5EF4-FFF2-40B4-BE49-F238E27FC236}">
                <a16:creationId xmlns:a16="http://schemas.microsoft.com/office/drawing/2014/main" id="{393E4B34-D04C-4323-BE43-78707F253F3D}"/>
              </a:ext>
            </a:extLst>
          </p:cNvPr>
          <p:cNvPicPr>
            <a:picLocks noChangeAspect="1"/>
          </p:cNvPicPr>
          <p:nvPr/>
        </p:nvPicPr>
        <p:blipFill>
          <a:blip r:embed="rId3"/>
          <a:stretch>
            <a:fillRect/>
          </a:stretch>
        </p:blipFill>
        <p:spPr>
          <a:xfrm>
            <a:off x="4749799" y="2349500"/>
            <a:ext cx="4204717" cy="3569208"/>
          </a:xfrm>
          <a:prstGeom prst="rect">
            <a:avLst/>
          </a:prstGeom>
        </p:spPr>
      </p:pic>
    </p:spTree>
    <p:extLst>
      <p:ext uri="{BB962C8B-B14F-4D97-AF65-F5344CB8AC3E}">
        <p14:creationId xmlns:p14="http://schemas.microsoft.com/office/powerpoint/2010/main" val="13216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B61E1EA4-48E1-4D44-A5FB-AF0D449E156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88624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EA9E7EBF-AC31-416F-8C24-9785F9FEEE0D}"/>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08892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7" name="Image 6">
            <a:extLst>
              <a:ext uri="{FF2B5EF4-FFF2-40B4-BE49-F238E27FC236}">
                <a16:creationId xmlns:a16="http://schemas.microsoft.com/office/drawing/2014/main" id="{95CBB1BC-928A-4A70-899D-9EB0D1B4F09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8BF50AC-6EFF-4162-8E87-595579E11CBB}"/>
              </a:ext>
            </a:extLst>
          </p:cNvPr>
          <p:cNvPicPr>
            <a:picLocks noChangeAspect="1"/>
          </p:cNvPicPr>
          <p:nvPr/>
        </p:nvPicPr>
        <p:blipFill>
          <a:blip r:embed="rId3"/>
          <a:stretch>
            <a:fillRect/>
          </a:stretch>
        </p:blipFill>
        <p:spPr>
          <a:xfrm>
            <a:off x="4749800" y="2346142"/>
            <a:ext cx="4206605" cy="3569208"/>
          </a:xfrm>
          <a:prstGeom prst="rect">
            <a:avLst/>
          </a:prstGeom>
        </p:spPr>
      </p:pic>
    </p:spTree>
    <p:extLst>
      <p:ext uri="{BB962C8B-B14F-4D97-AF65-F5344CB8AC3E}">
        <p14:creationId xmlns:p14="http://schemas.microsoft.com/office/powerpoint/2010/main" val="216783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58A0E508-22ED-404D-A601-675E49A6BAB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55801B6E-F613-41CD-A7C8-CB130D41015D}"/>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123015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5249A54-CCBD-4866-8FB4-B0A92FF6B489}"/>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EDA271E-C0D5-4808-B647-6E6ADD207CA1}"/>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1CD0B1A-5804-4A4C-B568-26990F8C38E7}"/>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72734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FDBAF017-9B52-44C6-9965-83EFA699F0B3}"/>
              </a:ext>
            </a:extLst>
          </p:cNvPr>
          <p:cNvPicPr>
            <a:picLocks noChangeAspect="1"/>
          </p:cNvPicPr>
          <p:nvPr/>
        </p:nvPicPr>
        <p:blipFill>
          <a:blip r:embed="rId3"/>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223451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7E3A7002-AF17-4BEE-8E6D-8EE2789AEB13}"/>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54BD4ED9-4595-469D-B9AD-1E383211E123}"/>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6710648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5766</TotalTime>
  <Words>658</Words>
  <Application>Microsoft Office PowerPoint</Application>
  <PresentationFormat>Affichage à l'écran (4:3)</PresentationFormat>
  <Paragraphs>72</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EURCZK - Historical &amp; Planned</vt:lpstr>
      <vt:lpstr>EURCZK - Synthesis</vt:lpstr>
      <vt:lpstr>EURCZK - 2019</vt:lpstr>
      <vt:lpstr>EURCZK - 2020</vt:lpstr>
      <vt:lpstr>EURPLN - Historical &amp; Planned</vt:lpstr>
      <vt:lpstr>EURPLN - Synthesis</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2020-08-04T11:25:52Z</dcterms:modified>
</cp:coreProperties>
</file>