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470" r:id="rId8"/>
    <p:sldId id="456" r:id="rId9"/>
    <p:sldId id="497" r:id="rId10"/>
    <p:sldId id="502" r:id="rId11"/>
    <p:sldId id="503" r:id="rId12"/>
    <p:sldId id="457" r:id="rId13"/>
    <p:sldId id="504" r:id="rId14"/>
    <p:sldId id="508" r:id="rId15"/>
    <p:sldId id="509" r:id="rId16"/>
    <p:sldId id="458" r:id="rId17"/>
    <p:sldId id="510" r:id="rId18"/>
    <p:sldId id="514" r:id="rId19"/>
    <p:sldId id="515"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01/09/2020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10" name="Image 9">
            <a:extLst>
              <a:ext uri="{FF2B5EF4-FFF2-40B4-BE49-F238E27FC236}">
                <a16:creationId xmlns:a16="http://schemas.microsoft.com/office/drawing/2014/main" id="{042EF7F3-2C04-40A5-B84B-70DF35750195}"/>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2" name="Image 11">
            <a:extLst>
              <a:ext uri="{FF2B5EF4-FFF2-40B4-BE49-F238E27FC236}">
                <a16:creationId xmlns:a16="http://schemas.microsoft.com/office/drawing/2014/main" id="{7CBF3AAD-974A-4075-BF2C-7ACA23613912}"/>
              </a:ext>
            </a:extLst>
          </p:cNvPr>
          <p:cNvPicPr>
            <a:picLocks noChangeAspect="1"/>
          </p:cNvPicPr>
          <p:nvPr/>
        </p:nvPicPr>
        <p:blipFill>
          <a:blip r:embed="rId3"/>
          <a:stretch>
            <a:fillRect/>
          </a:stretch>
        </p:blipFill>
        <p:spPr>
          <a:xfrm>
            <a:off x="4749800" y="2353985"/>
            <a:ext cx="4198891" cy="3564723"/>
          </a:xfrm>
          <a:prstGeom prst="rect">
            <a:avLst/>
          </a:prstGeom>
        </p:spPr>
      </p:pic>
    </p:spTree>
    <p:extLst>
      <p:ext uri="{BB962C8B-B14F-4D97-AF65-F5344CB8AC3E}">
        <p14:creationId xmlns:p14="http://schemas.microsoft.com/office/powerpoint/2010/main" val="339208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C88BFFE3-B901-4654-BEAB-952925413F21}"/>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186218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7" name="Image 6">
            <a:extLst>
              <a:ext uri="{FF2B5EF4-FFF2-40B4-BE49-F238E27FC236}">
                <a16:creationId xmlns:a16="http://schemas.microsoft.com/office/drawing/2014/main" id="{44F9236A-F7E6-4096-803B-C59F9D64FEEC}"/>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3928069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10" name="Image 9">
            <a:extLst>
              <a:ext uri="{FF2B5EF4-FFF2-40B4-BE49-F238E27FC236}">
                <a16:creationId xmlns:a16="http://schemas.microsoft.com/office/drawing/2014/main" id="{1F45537A-C6BD-4472-A95E-52DAF8AD47DD}"/>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2" name="Image 11">
            <a:extLst>
              <a:ext uri="{FF2B5EF4-FFF2-40B4-BE49-F238E27FC236}">
                <a16:creationId xmlns:a16="http://schemas.microsoft.com/office/drawing/2014/main" id="{43F88C7C-9D83-4254-A415-5DBFC1995E2F}"/>
              </a:ext>
            </a:extLst>
          </p:cNvPr>
          <p:cNvPicPr>
            <a:picLocks noChangeAspect="1"/>
          </p:cNvPicPr>
          <p:nvPr/>
        </p:nvPicPr>
        <p:blipFill>
          <a:blip r:embed="rId3"/>
          <a:stretch>
            <a:fillRect/>
          </a:stretch>
        </p:blipFill>
        <p:spPr>
          <a:xfrm>
            <a:off x="4749799" y="2349500"/>
            <a:ext cx="4204717" cy="3569208"/>
          </a:xfrm>
          <a:prstGeom prst="rect">
            <a:avLst/>
          </a:prstGeom>
        </p:spPr>
      </p:pic>
    </p:spTree>
    <p:extLst>
      <p:ext uri="{BB962C8B-B14F-4D97-AF65-F5344CB8AC3E}">
        <p14:creationId xmlns:p14="http://schemas.microsoft.com/office/powerpoint/2010/main" val="1595666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10" name="Image 9">
            <a:extLst>
              <a:ext uri="{FF2B5EF4-FFF2-40B4-BE49-F238E27FC236}">
                <a16:creationId xmlns:a16="http://schemas.microsoft.com/office/drawing/2014/main" id="{5426A546-A9E9-4E04-AFE6-CD79A2860ECC}"/>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2" name="Image 11">
            <a:extLst>
              <a:ext uri="{FF2B5EF4-FFF2-40B4-BE49-F238E27FC236}">
                <a16:creationId xmlns:a16="http://schemas.microsoft.com/office/drawing/2014/main" id="{7B62D817-546A-4FA1-84B3-62809861EA8B}"/>
              </a:ext>
            </a:extLst>
          </p:cNvPr>
          <p:cNvPicPr>
            <a:picLocks noChangeAspect="1"/>
          </p:cNvPicPr>
          <p:nvPr/>
        </p:nvPicPr>
        <p:blipFill>
          <a:blip r:embed="rId3"/>
          <a:stretch>
            <a:fillRect/>
          </a:stretch>
        </p:blipFill>
        <p:spPr>
          <a:xfrm>
            <a:off x="4749800" y="2349500"/>
            <a:ext cx="4206605" cy="3569208"/>
          </a:xfrm>
          <a:prstGeom prst="rect">
            <a:avLst/>
          </a:prstGeom>
        </p:spPr>
      </p:pic>
    </p:spTree>
    <p:extLst>
      <p:ext uri="{BB962C8B-B14F-4D97-AF65-F5344CB8AC3E}">
        <p14:creationId xmlns:p14="http://schemas.microsoft.com/office/powerpoint/2010/main" val="1929752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DC2B3B89-465F-4E4D-AE64-5DEDD1CA3B30}"/>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936732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9" name="Image 8">
            <a:extLst>
              <a:ext uri="{FF2B5EF4-FFF2-40B4-BE49-F238E27FC236}">
                <a16:creationId xmlns:a16="http://schemas.microsoft.com/office/drawing/2014/main" id="{35732DBA-2C00-4960-AC8E-83055CE22732}"/>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58881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t>
            </a:r>
          </a:p>
        </p:txBody>
      </p:sp>
      <p:pic>
        <p:nvPicPr>
          <p:cNvPr id="10" name="Image 9">
            <a:extLst>
              <a:ext uri="{FF2B5EF4-FFF2-40B4-BE49-F238E27FC236}">
                <a16:creationId xmlns:a16="http://schemas.microsoft.com/office/drawing/2014/main" id="{EEF424AE-578F-416A-8021-F4D09362C2B0}"/>
              </a:ext>
            </a:extLst>
          </p:cNvPr>
          <p:cNvPicPr>
            <a:picLocks noChangeAspect="1"/>
          </p:cNvPicPr>
          <p:nvPr/>
        </p:nvPicPr>
        <p:blipFill>
          <a:blip r:embed="rId2"/>
          <a:stretch>
            <a:fillRect/>
          </a:stretch>
        </p:blipFill>
        <p:spPr>
          <a:xfrm>
            <a:off x="236220" y="2349500"/>
            <a:ext cx="4193737" cy="3569208"/>
          </a:xfrm>
          <a:prstGeom prst="rect">
            <a:avLst/>
          </a:prstGeom>
        </p:spPr>
      </p:pic>
      <p:pic>
        <p:nvPicPr>
          <p:cNvPr id="12" name="Image 11">
            <a:extLst>
              <a:ext uri="{FF2B5EF4-FFF2-40B4-BE49-F238E27FC236}">
                <a16:creationId xmlns:a16="http://schemas.microsoft.com/office/drawing/2014/main" id="{F2170048-C295-4924-8BDA-FEB21EFDE32C}"/>
              </a:ext>
            </a:extLst>
          </p:cNvPr>
          <p:cNvPicPr>
            <a:picLocks noChangeAspect="1"/>
          </p:cNvPicPr>
          <p:nvPr/>
        </p:nvPicPr>
        <p:blipFill>
          <a:blip r:embed="rId3"/>
          <a:stretch>
            <a:fillRect/>
          </a:stretch>
        </p:blipFill>
        <p:spPr>
          <a:xfrm>
            <a:off x="4749800" y="2349500"/>
            <a:ext cx="4200508" cy="3569208"/>
          </a:xfrm>
          <a:prstGeom prst="rect">
            <a:avLst/>
          </a:prstGeom>
        </p:spPr>
      </p:pic>
    </p:spTree>
    <p:extLst>
      <p:ext uri="{BB962C8B-B14F-4D97-AF65-F5344CB8AC3E}">
        <p14:creationId xmlns:p14="http://schemas.microsoft.com/office/powerpoint/2010/main" val="1260923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10" name="Image 9">
            <a:extLst>
              <a:ext uri="{FF2B5EF4-FFF2-40B4-BE49-F238E27FC236}">
                <a16:creationId xmlns:a16="http://schemas.microsoft.com/office/drawing/2014/main" id="{2293A7A1-329B-4489-A1BF-856FA09CE77B}"/>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2" name="Image 11">
            <a:extLst>
              <a:ext uri="{FF2B5EF4-FFF2-40B4-BE49-F238E27FC236}">
                <a16:creationId xmlns:a16="http://schemas.microsoft.com/office/drawing/2014/main" id="{13632D70-E5E6-4B88-92AC-DAEAEB3B7CF2}"/>
              </a:ext>
            </a:extLst>
          </p:cNvPr>
          <p:cNvPicPr>
            <a:picLocks noChangeAspect="1"/>
          </p:cNvPicPr>
          <p:nvPr/>
        </p:nvPicPr>
        <p:blipFill>
          <a:blip r:embed="rId3"/>
          <a:stretch>
            <a:fillRect/>
          </a:stretch>
        </p:blipFill>
        <p:spPr>
          <a:xfrm>
            <a:off x="4749800" y="2349500"/>
            <a:ext cx="4200508" cy="3569208"/>
          </a:xfrm>
          <a:prstGeom prst="rect">
            <a:avLst/>
          </a:prstGeom>
        </p:spPr>
      </p:pic>
    </p:spTree>
    <p:extLst>
      <p:ext uri="{BB962C8B-B14F-4D97-AF65-F5344CB8AC3E}">
        <p14:creationId xmlns:p14="http://schemas.microsoft.com/office/powerpoint/2010/main" val="1271167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F280A763-E128-4A29-9D2F-0EA29C5C4FDF}"/>
              </a:ext>
            </a:extLst>
          </p:cNvPr>
          <p:cNvPicPr>
            <a:picLocks noChangeAspect="1"/>
          </p:cNvPicPr>
          <p:nvPr/>
        </p:nvPicPr>
        <p:blipFill>
          <a:blip r:embed="rId2"/>
          <a:stretch>
            <a:fillRect/>
          </a:stretch>
        </p:blipFill>
        <p:spPr>
          <a:xfrm>
            <a:off x="127000" y="1524000"/>
            <a:ext cx="8890000" cy="281718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511B4C5-1A4A-45B9-8D0B-D41598734DCF}"/>
              </a:ext>
            </a:extLst>
          </p:cNvPr>
          <p:cNvPicPr>
            <a:picLocks noChangeAspect="1"/>
          </p:cNvPicPr>
          <p:nvPr/>
        </p:nvPicPr>
        <p:blipFill>
          <a:blip r:embed="rId2"/>
          <a:stretch>
            <a:fillRect/>
          </a:stretch>
        </p:blipFill>
        <p:spPr>
          <a:xfrm>
            <a:off x="127000" y="1524000"/>
            <a:ext cx="8890000" cy="285919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82600A27-E427-442F-BD77-9A50BF6D4E88}"/>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290917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7" name="Image 6">
            <a:extLst>
              <a:ext uri="{FF2B5EF4-FFF2-40B4-BE49-F238E27FC236}">
                <a16:creationId xmlns:a16="http://schemas.microsoft.com/office/drawing/2014/main" id="{717ADA78-E6CF-4889-AA65-84AF1724CC28}"/>
              </a:ext>
            </a:extLst>
          </p:cNvPr>
          <p:cNvPicPr>
            <a:picLocks noChangeAspect="1"/>
          </p:cNvPicPr>
          <p:nvPr/>
        </p:nvPicPr>
        <p:blipFill>
          <a:blip r:embed="rId2"/>
          <a:stretch>
            <a:fillRect/>
          </a:stretch>
        </p:blipFill>
        <p:spPr>
          <a:xfrm>
            <a:off x="821812" y="1270000"/>
            <a:ext cx="7382896" cy="5029200"/>
          </a:xfrm>
          <a:prstGeom prst="rect">
            <a:avLst/>
          </a:prstGeom>
        </p:spPr>
      </p:pic>
    </p:spTree>
    <p:extLst>
      <p:ext uri="{BB962C8B-B14F-4D97-AF65-F5344CB8AC3E}">
        <p14:creationId xmlns:p14="http://schemas.microsoft.com/office/powerpoint/2010/main" val="323400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10" name="Image 9">
            <a:extLst>
              <a:ext uri="{FF2B5EF4-FFF2-40B4-BE49-F238E27FC236}">
                <a16:creationId xmlns:a16="http://schemas.microsoft.com/office/drawing/2014/main" id="{865E2267-7EE7-42A7-818B-AB0A09D20F60}"/>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12" name="Image 11">
            <a:extLst>
              <a:ext uri="{FF2B5EF4-FFF2-40B4-BE49-F238E27FC236}">
                <a16:creationId xmlns:a16="http://schemas.microsoft.com/office/drawing/2014/main" id="{00B9C024-028C-474F-A8C4-192002949863}"/>
              </a:ext>
            </a:extLst>
          </p:cNvPr>
          <p:cNvPicPr>
            <a:picLocks noChangeAspect="1"/>
          </p:cNvPicPr>
          <p:nvPr/>
        </p:nvPicPr>
        <p:blipFill>
          <a:blip r:embed="rId3"/>
          <a:stretch>
            <a:fillRect/>
          </a:stretch>
        </p:blipFill>
        <p:spPr>
          <a:xfrm>
            <a:off x="4754008" y="2346142"/>
            <a:ext cx="4200508" cy="3570732"/>
          </a:xfrm>
          <a:prstGeom prst="rect">
            <a:avLst/>
          </a:prstGeom>
        </p:spPr>
      </p:pic>
    </p:spTree>
    <p:extLst>
      <p:ext uri="{BB962C8B-B14F-4D97-AF65-F5344CB8AC3E}">
        <p14:creationId xmlns:p14="http://schemas.microsoft.com/office/powerpoint/2010/main" val="8697465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5693</TotalTime>
  <Words>657</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EURCZK - Historical &amp; Planned</vt:lpstr>
      <vt:lpstr>EURCZK - Synthesis</vt:lpstr>
      <vt:lpstr>EURCZK - 2019</vt:lpstr>
      <vt:lpstr>EURCZK - 2020</vt:lpstr>
      <vt:lpstr>EURPLN - Historical &amp; Planned</vt:lpstr>
      <vt:lpstr>EURPLN - Synthesis</vt:lpstr>
      <vt:lpstr>EURPLN - 2019</vt:lpstr>
      <vt:lpstr>EURPLN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701</cp:revision>
  <cp:lastPrinted>2012-02-01T10:00:25Z</cp:lastPrinted>
  <dcterms:created xsi:type="dcterms:W3CDTF">2010-04-23T15:09:35Z</dcterms:created>
  <dcterms:modified xsi:type="dcterms:W3CDTF">2020-09-01T12:52:55Z</dcterms:modified>
</cp:coreProperties>
</file>