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3"/>
  </p:notesMasterIdLst>
  <p:sldIdLst>
    <p:sldId id="256" r:id="rId3"/>
    <p:sldId id="466" r:id="rId4"/>
    <p:sldId id="476" r:id="rId5"/>
    <p:sldId id="493" r:id="rId6"/>
    <p:sldId id="494" r:id="rId7"/>
    <p:sldId id="470" r:id="rId8"/>
    <p:sldId id="456" r:id="rId9"/>
    <p:sldId id="497" r:id="rId10"/>
    <p:sldId id="503" r:id="rId11"/>
    <p:sldId id="504" r:id="rId12"/>
    <p:sldId id="457" r:id="rId13"/>
    <p:sldId id="505" r:id="rId14"/>
    <p:sldId id="510" r:id="rId15"/>
    <p:sldId id="511" r:id="rId16"/>
    <p:sldId id="458" r:id="rId17"/>
    <p:sldId id="512" r:id="rId18"/>
    <p:sldId id="517" r:id="rId19"/>
    <p:sldId id="518" r:id="rId20"/>
    <p:sldId id="409" r:id="rId21"/>
    <p:sldId id="410" r:id="rId2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8" d="100"/>
          <a:sy n="108" d="100"/>
        </p:scale>
        <p:origin x="188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04/11/2020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11/4/2020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9"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35288" y="2425700"/>
            <a:ext cx="34004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11/4/2020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11/4/2020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11/4/2020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11/4/2020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11/4/2020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11/4/2020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11/4/2020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11/4/2020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11/4/2020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11/4/2020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8"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97442" y="273327"/>
            <a:ext cx="1754837" cy="55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11/4/2020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11/4/2020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11/4/2020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11/4/2020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11/4/2020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11/4/2020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11/4/2020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11/4/2020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11/4/2020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11/4/2020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11/4/2020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11/4/2020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11/4/2020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11/4/2020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11/4/2020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11/4/2020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11/4/2020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11/4/2020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11/4/2020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11/4/2020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11/4/2020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11/4/2020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11/4/2020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11/4/2020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11/4/2020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11/4/2020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30/10/2020</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14" name="Image 13">
            <a:extLst>
              <a:ext uri="{FF2B5EF4-FFF2-40B4-BE49-F238E27FC236}">
                <a16:creationId xmlns:a16="http://schemas.microsoft.com/office/drawing/2014/main" id="{0B7FDC47-857F-496B-A97B-93B44BF8184F}"/>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16" name="Image 15">
            <a:extLst>
              <a:ext uri="{FF2B5EF4-FFF2-40B4-BE49-F238E27FC236}">
                <a16:creationId xmlns:a16="http://schemas.microsoft.com/office/drawing/2014/main" id="{84600BED-F683-42ED-A8F2-E976E9E7AC63}"/>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3754418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EURCZK - Historical &amp; Planned</a:t>
            </a:r>
            <a:endParaRPr lang="en-US" dirty="0"/>
          </a:p>
        </p:txBody>
      </p:sp>
      <p:pic>
        <p:nvPicPr>
          <p:cNvPr id="3" name="Image 2">
            <a:extLst>
              <a:ext uri="{FF2B5EF4-FFF2-40B4-BE49-F238E27FC236}">
                <a16:creationId xmlns:a16="http://schemas.microsoft.com/office/drawing/2014/main" id="{C9FED677-3D04-4E80-88ED-ED8801371B64}"/>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2538540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Synthesis</a:t>
            </a:r>
          </a:p>
        </p:txBody>
      </p:sp>
      <p:pic>
        <p:nvPicPr>
          <p:cNvPr id="6" name="Image 5">
            <a:extLst>
              <a:ext uri="{FF2B5EF4-FFF2-40B4-BE49-F238E27FC236}">
                <a16:creationId xmlns:a16="http://schemas.microsoft.com/office/drawing/2014/main" id="{80B40093-9065-498F-8B71-001D6FA66DE4}"/>
              </a:ext>
            </a:extLst>
          </p:cNvPr>
          <p:cNvPicPr>
            <a:picLocks noChangeAspect="1"/>
          </p:cNvPicPr>
          <p:nvPr/>
        </p:nvPicPr>
        <p:blipFill>
          <a:blip r:embed="rId2"/>
          <a:stretch>
            <a:fillRect/>
          </a:stretch>
        </p:blipFill>
        <p:spPr>
          <a:xfrm>
            <a:off x="825500" y="1269564"/>
            <a:ext cx="7382896" cy="5029636"/>
          </a:xfrm>
          <a:prstGeom prst="rect">
            <a:avLst/>
          </a:prstGeom>
        </p:spPr>
      </p:pic>
    </p:spTree>
    <p:extLst>
      <p:ext uri="{BB962C8B-B14F-4D97-AF65-F5344CB8AC3E}">
        <p14:creationId xmlns:p14="http://schemas.microsoft.com/office/powerpoint/2010/main" val="839570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- 2020</a:t>
            </a:r>
          </a:p>
        </p:txBody>
      </p:sp>
      <p:pic>
        <p:nvPicPr>
          <p:cNvPr id="8" name="Image 7">
            <a:extLst>
              <a:ext uri="{FF2B5EF4-FFF2-40B4-BE49-F238E27FC236}">
                <a16:creationId xmlns:a16="http://schemas.microsoft.com/office/drawing/2014/main" id="{D2783E8C-C2E0-4AD5-B5C4-2D88EC2C2D71}"/>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10" name="Image 9">
            <a:extLst>
              <a:ext uri="{FF2B5EF4-FFF2-40B4-BE49-F238E27FC236}">
                <a16:creationId xmlns:a16="http://schemas.microsoft.com/office/drawing/2014/main" id="{E28A31BA-79D0-45C5-8C6E-80185A9FDE67}"/>
              </a:ext>
            </a:extLst>
          </p:cNvPr>
          <p:cNvPicPr>
            <a:picLocks noChangeAspect="1"/>
          </p:cNvPicPr>
          <p:nvPr/>
        </p:nvPicPr>
        <p:blipFill>
          <a:blip r:embed="rId3"/>
          <a:stretch>
            <a:fillRect/>
          </a:stretch>
        </p:blipFill>
        <p:spPr>
          <a:xfrm>
            <a:off x="4749800" y="2347976"/>
            <a:ext cx="4206605" cy="3570732"/>
          </a:xfrm>
          <a:prstGeom prst="rect">
            <a:avLst/>
          </a:prstGeom>
        </p:spPr>
      </p:pic>
    </p:spTree>
    <p:extLst>
      <p:ext uri="{BB962C8B-B14F-4D97-AF65-F5344CB8AC3E}">
        <p14:creationId xmlns:p14="http://schemas.microsoft.com/office/powerpoint/2010/main" val="834557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- 2021</a:t>
            </a:r>
          </a:p>
        </p:txBody>
      </p:sp>
      <p:pic>
        <p:nvPicPr>
          <p:cNvPr id="8" name="Image 7">
            <a:extLst>
              <a:ext uri="{FF2B5EF4-FFF2-40B4-BE49-F238E27FC236}">
                <a16:creationId xmlns:a16="http://schemas.microsoft.com/office/drawing/2014/main" id="{04732B03-6440-4A3D-9F6F-65AA97B84B4C}"/>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10" name="Image 9">
            <a:extLst>
              <a:ext uri="{FF2B5EF4-FFF2-40B4-BE49-F238E27FC236}">
                <a16:creationId xmlns:a16="http://schemas.microsoft.com/office/drawing/2014/main" id="{21FFA231-E667-4604-BB9E-0E7B1C5EB7BD}"/>
              </a:ext>
            </a:extLst>
          </p:cNvPr>
          <p:cNvPicPr>
            <a:picLocks noChangeAspect="1"/>
          </p:cNvPicPr>
          <p:nvPr/>
        </p:nvPicPr>
        <p:blipFill>
          <a:blip r:embed="rId3"/>
          <a:stretch>
            <a:fillRect/>
          </a:stretch>
        </p:blipFill>
        <p:spPr>
          <a:xfrm>
            <a:off x="4749800" y="2347976"/>
            <a:ext cx="4200509" cy="3570732"/>
          </a:xfrm>
          <a:prstGeom prst="rect">
            <a:avLst/>
          </a:prstGeom>
        </p:spPr>
      </p:pic>
    </p:spTree>
    <p:extLst>
      <p:ext uri="{BB962C8B-B14F-4D97-AF65-F5344CB8AC3E}">
        <p14:creationId xmlns:p14="http://schemas.microsoft.com/office/powerpoint/2010/main" val="1528390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PL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EURPLN - Historical &amp; Planned</a:t>
            </a:r>
            <a:endParaRPr lang="en-US" dirty="0"/>
          </a:p>
        </p:txBody>
      </p:sp>
      <p:pic>
        <p:nvPicPr>
          <p:cNvPr id="3" name="Image 2">
            <a:extLst>
              <a:ext uri="{FF2B5EF4-FFF2-40B4-BE49-F238E27FC236}">
                <a16:creationId xmlns:a16="http://schemas.microsoft.com/office/drawing/2014/main" id="{267FB347-9BC6-41F2-9781-746562E5B9D8}"/>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291736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PL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Synthesis</a:t>
            </a:r>
          </a:p>
        </p:txBody>
      </p:sp>
      <p:pic>
        <p:nvPicPr>
          <p:cNvPr id="6" name="Image 5">
            <a:extLst>
              <a:ext uri="{FF2B5EF4-FFF2-40B4-BE49-F238E27FC236}">
                <a16:creationId xmlns:a16="http://schemas.microsoft.com/office/drawing/2014/main" id="{9DF141B4-8596-4757-845A-0B29FFF004F0}"/>
              </a:ext>
            </a:extLst>
          </p:cNvPr>
          <p:cNvPicPr>
            <a:picLocks noChangeAspect="1"/>
          </p:cNvPicPr>
          <p:nvPr/>
        </p:nvPicPr>
        <p:blipFill>
          <a:blip r:embed="rId2"/>
          <a:stretch>
            <a:fillRect/>
          </a:stretch>
        </p:blipFill>
        <p:spPr>
          <a:xfrm>
            <a:off x="821812" y="1270000"/>
            <a:ext cx="7382896" cy="5029636"/>
          </a:xfrm>
          <a:prstGeom prst="rect">
            <a:avLst/>
          </a:prstGeom>
        </p:spPr>
      </p:pic>
    </p:spTree>
    <p:extLst>
      <p:ext uri="{BB962C8B-B14F-4D97-AF65-F5344CB8AC3E}">
        <p14:creationId xmlns:p14="http://schemas.microsoft.com/office/powerpoint/2010/main" val="426824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- 2020</a:t>
            </a:r>
          </a:p>
        </p:txBody>
      </p:sp>
      <p:pic>
        <p:nvPicPr>
          <p:cNvPr id="8" name="Image 7">
            <a:extLst>
              <a:ext uri="{FF2B5EF4-FFF2-40B4-BE49-F238E27FC236}">
                <a16:creationId xmlns:a16="http://schemas.microsoft.com/office/drawing/2014/main" id="{AD5E9473-674A-4667-A65D-9FB0808D50B6}"/>
              </a:ext>
            </a:extLst>
          </p:cNvPr>
          <p:cNvPicPr>
            <a:picLocks noChangeAspect="1"/>
          </p:cNvPicPr>
          <p:nvPr/>
        </p:nvPicPr>
        <p:blipFill>
          <a:blip r:embed="rId2"/>
          <a:stretch>
            <a:fillRect/>
          </a:stretch>
        </p:blipFill>
        <p:spPr>
          <a:xfrm>
            <a:off x="240428" y="2349499"/>
            <a:ext cx="4200508" cy="3569207"/>
          </a:xfrm>
          <a:prstGeom prst="rect">
            <a:avLst/>
          </a:prstGeom>
        </p:spPr>
      </p:pic>
      <p:pic>
        <p:nvPicPr>
          <p:cNvPr id="10" name="Image 9">
            <a:extLst>
              <a:ext uri="{FF2B5EF4-FFF2-40B4-BE49-F238E27FC236}">
                <a16:creationId xmlns:a16="http://schemas.microsoft.com/office/drawing/2014/main" id="{C23FF435-5D9D-4672-80F1-C96B0F00C336}"/>
              </a:ext>
            </a:extLst>
          </p:cNvPr>
          <p:cNvPicPr>
            <a:picLocks noChangeAspect="1"/>
          </p:cNvPicPr>
          <p:nvPr/>
        </p:nvPicPr>
        <p:blipFill>
          <a:blip r:embed="rId3"/>
          <a:stretch>
            <a:fillRect/>
          </a:stretch>
        </p:blipFill>
        <p:spPr>
          <a:xfrm>
            <a:off x="4754008" y="2349499"/>
            <a:ext cx="4200508" cy="3566469"/>
          </a:xfrm>
          <a:prstGeom prst="rect">
            <a:avLst/>
          </a:prstGeom>
        </p:spPr>
      </p:pic>
    </p:spTree>
    <p:extLst>
      <p:ext uri="{BB962C8B-B14F-4D97-AF65-F5344CB8AC3E}">
        <p14:creationId xmlns:p14="http://schemas.microsoft.com/office/powerpoint/2010/main" val="96008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- 2021</a:t>
            </a:r>
          </a:p>
        </p:txBody>
      </p:sp>
      <p:pic>
        <p:nvPicPr>
          <p:cNvPr id="12" name="Image 11">
            <a:extLst>
              <a:ext uri="{FF2B5EF4-FFF2-40B4-BE49-F238E27FC236}">
                <a16:creationId xmlns:a16="http://schemas.microsoft.com/office/drawing/2014/main" id="{EC0E1E02-E42C-4EDC-A3BD-A3049C3C1162}"/>
              </a:ext>
            </a:extLst>
          </p:cNvPr>
          <p:cNvPicPr>
            <a:picLocks noChangeAspect="1"/>
          </p:cNvPicPr>
          <p:nvPr/>
        </p:nvPicPr>
        <p:blipFill>
          <a:blip r:embed="rId2"/>
          <a:stretch>
            <a:fillRect/>
          </a:stretch>
        </p:blipFill>
        <p:spPr>
          <a:xfrm>
            <a:off x="236220" y="2349500"/>
            <a:ext cx="4206605" cy="3572566"/>
          </a:xfrm>
          <a:prstGeom prst="rect">
            <a:avLst/>
          </a:prstGeom>
        </p:spPr>
      </p:pic>
      <p:pic>
        <p:nvPicPr>
          <p:cNvPr id="14" name="Image 13">
            <a:extLst>
              <a:ext uri="{FF2B5EF4-FFF2-40B4-BE49-F238E27FC236}">
                <a16:creationId xmlns:a16="http://schemas.microsoft.com/office/drawing/2014/main" id="{071A2F46-A913-48D9-A8B0-4C4DB8B4F892}"/>
              </a:ext>
            </a:extLst>
          </p:cNvPr>
          <p:cNvPicPr>
            <a:picLocks noChangeAspect="1"/>
          </p:cNvPicPr>
          <p:nvPr/>
        </p:nvPicPr>
        <p:blipFill>
          <a:blip r:embed="rId3"/>
          <a:stretch>
            <a:fillRect/>
          </a:stretch>
        </p:blipFill>
        <p:spPr>
          <a:xfrm>
            <a:off x="4749800" y="2346142"/>
            <a:ext cx="4206605" cy="3572566"/>
          </a:xfrm>
          <a:prstGeom prst="rect">
            <a:avLst/>
          </a:prstGeom>
        </p:spPr>
      </p:pic>
    </p:spTree>
    <p:extLst>
      <p:ext uri="{BB962C8B-B14F-4D97-AF65-F5344CB8AC3E}">
        <p14:creationId xmlns:p14="http://schemas.microsoft.com/office/powerpoint/2010/main" val="2917760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C4146F0B-B4EA-4B94-A773-6F0D0399962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ACE5B811-F2B5-4E9E-BE1F-FCA7000603D8}"/>
              </a:ext>
            </a:extLst>
          </p:cNvPr>
          <p:cNvPicPr>
            <a:picLocks noChangeAspect="1"/>
          </p:cNvPicPr>
          <p:nvPr/>
        </p:nvPicPr>
        <p:blipFill>
          <a:blip r:embed="rId2"/>
          <a:stretch>
            <a:fillRect/>
          </a:stretch>
        </p:blipFill>
        <p:spPr>
          <a:xfrm>
            <a:off x="127000" y="1524000"/>
            <a:ext cx="8890000" cy="3376894"/>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8EBAD551-611B-451C-A73B-B44F3DCDEBBE}"/>
              </a:ext>
            </a:extLst>
          </p:cNvPr>
          <p:cNvPicPr>
            <a:picLocks noChangeAspect="1"/>
          </p:cNvPicPr>
          <p:nvPr/>
        </p:nvPicPr>
        <p:blipFill>
          <a:blip r:embed="rId2"/>
          <a:stretch>
            <a:fillRect/>
          </a:stretch>
        </p:blipFill>
        <p:spPr>
          <a:xfrm>
            <a:off x="127000" y="1524000"/>
            <a:ext cx="8890000" cy="3427242"/>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0E7741C5-3EA2-4623-BA07-175E799F3A18}"/>
              </a:ext>
            </a:extLst>
          </p:cNvPr>
          <p:cNvPicPr>
            <a:picLocks noChangeAspect="1"/>
          </p:cNvPicPr>
          <p:nvPr/>
        </p:nvPicPr>
        <p:blipFill>
          <a:blip r:embed="rId2"/>
          <a:stretch>
            <a:fillRect/>
          </a:stretch>
        </p:blipFill>
        <p:spPr>
          <a:xfrm>
            <a:off x="825500" y="1270000"/>
            <a:ext cx="7379208" cy="5026152"/>
          </a:xfrm>
          <a:prstGeom prst="rect">
            <a:avLst/>
          </a:prstGeom>
        </p:spPr>
      </p:pic>
    </p:spTree>
    <p:extLst>
      <p:ext uri="{BB962C8B-B14F-4D97-AF65-F5344CB8AC3E}">
        <p14:creationId xmlns:p14="http://schemas.microsoft.com/office/powerpoint/2010/main" val="2427551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6" name="Image 5">
            <a:extLst>
              <a:ext uri="{FF2B5EF4-FFF2-40B4-BE49-F238E27FC236}">
                <a16:creationId xmlns:a16="http://schemas.microsoft.com/office/drawing/2014/main" id="{A65AB189-562B-445D-BFF8-4C1D522D6139}"/>
              </a:ext>
            </a:extLst>
          </p:cNvPr>
          <p:cNvPicPr>
            <a:picLocks noChangeAspect="1"/>
          </p:cNvPicPr>
          <p:nvPr/>
        </p:nvPicPr>
        <p:blipFill>
          <a:blip r:embed="rId2"/>
          <a:stretch>
            <a:fillRect/>
          </a:stretch>
        </p:blipFill>
        <p:spPr>
          <a:xfrm>
            <a:off x="821812" y="1270000"/>
            <a:ext cx="7382896" cy="5029636"/>
          </a:xfrm>
          <a:prstGeom prst="rect">
            <a:avLst/>
          </a:prstGeom>
        </p:spPr>
      </p:pic>
    </p:spTree>
    <p:extLst>
      <p:ext uri="{BB962C8B-B14F-4D97-AF65-F5344CB8AC3E}">
        <p14:creationId xmlns:p14="http://schemas.microsoft.com/office/powerpoint/2010/main" val="2105691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8" name="Image 7">
            <a:extLst>
              <a:ext uri="{FF2B5EF4-FFF2-40B4-BE49-F238E27FC236}">
                <a16:creationId xmlns:a16="http://schemas.microsoft.com/office/drawing/2014/main" id="{3C0E3256-518E-49BA-8DED-91E671D615E0}"/>
              </a:ext>
            </a:extLst>
          </p:cNvPr>
          <p:cNvPicPr>
            <a:picLocks noChangeAspect="1"/>
          </p:cNvPicPr>
          <p:nvPr/>
        </p:nvPicPr>
        <p:blipFill>
          <a:blip r:embed="rId2"/>
          <a:stretch>
            <a:fillRect/>
          </a:stretch>
        </p:blipFill>
        <p:spPr>
          <a:xfrm>
            <a:off x="236220" y="2347976"/>
            <a:ext cx="4206605" cy="3570732"/>
          </a:xfrm>
          <a:prstGeom prst="rect">
            <a:avLst/>
          </a:prstGeom>
        </p:spPr>
      </p:pic>
      <p:pic>
        <p:nvPicPr>
          <p:cNvPr id="10" name="Image 9">
            <a:extLst>
              <a:ext uri="{FF2B5EF4-FFF2-40B4-BE49-F238E27FC236}">
                <a16:creationId xmlns:a16="http://schemas.microsoft.com/office/drawing/2014/main" id="{E9B0AAFD-DC9C-4353-B6B0-265E066DFB6D}"/>
              </a:ext>
            </a:extLst>
          </p:cNvPr>
          <p:cNvPicPr>
            <a:picLocks noChangeAspect="1"/>
          </p:cNvPicPr>
          <p:nvPr/>
        </p:nvPicPr>
        <p:blipFill>
          <a:blip r:embed="rId3"/>
          <a:stretch>
            <a:fillRect/>
          </a:stretch>
        </p:blipFill>
        <p:spPr>
          <a:xfrm>
            <a:off x="4754008" y="2347976"/>
            <a:ext cx="4200508" cy="3570732"/>
          </a:xfrm>
          <a:prstGeom prst="rect">
            <a:avLst/>
          </a:prstGeom>
        </p:spPr>
      </p:pic>
    </p:spTree>
    <p:extLst>
      <p:ext uri="{BB962C8B-B14F-4D97-AF65-F5344CB8AC3E}">
        <p14:creationId xmlns:p14="http://schemas.microsoft.com/office/powerpoint/2010/main" val="495179807"/>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5684</TotalTime>
  <Words>657</Words>
  <Application>Microsoft Office PowerPoint</Application>
  <PresentationFormat>Affichage à l'écran (4:3)</PresentationFormat>
  <Paragraphs>71</Paragraphs>
  <Slides>20</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20</vt:i4>
      </vt:variant>
    </vt:vector>
  </HeadingPairs>
  <TitlesOfParts>
    <vt:vector size="27"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- 2020</vt:lpstr>
      <vt:lpstr>EURCHF - 2021</vt:lpstr>
      <vt:lpstr>EURCZK - Historical &amp; Planned</vt:lpstr>
      <vt:lpstr>EURCZK - Synthesis</vt:lpstr>
      <vt:lpstr>EURCZK - 2020</vt:lpstr>
      <vt:lpstr>EURCZK - 2021</vt:lpstr>
      <vt:lpstr>EURPLN - Historical &amp; Planned</vt:lpstr>
      <vt:lpstr>EURPLN - Synthesis</vt:lpstr>
      <vt:lpstr>EURPLN - 2020</vt:lpstr>
      <vt:lpstr>EURPLN - 2021</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Marion DONDIN</cp:lastModifiedBy>
  <cp:revision>701</cp:revision>
  <cp:lastPrinted>2012-02-01T10:00:25Z</cp:lastPrinted>
  <dcterms:created xsi:type="dcterms:W3CDTF">2010-04-23T15:09:35Z</dcterms:created>
  <dcterms:modified xsi:type="dcterms:W3CDTF">2020-11-04T10:28:01Z</dcterms:modified>
</cp:coreProperties>
</file>