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470" r:id="rId8"/>
    <p:sldId id="456" r:id="rId9"/>
    <p:sldId id="497" r:id="rId10"/>
    <p:sldId id="503" r:id="rId11"/>
    <p:sldId id="504" r:id="rId12"/>
    <p:sldId id="457" r:id="rId13"/>
    <p:sldId id="505" r:id="rId14"/>
    <p:sldId id="511" r:id="rId15"/>
    <p:sldId id="519" r:id="rId16"/>
    <p:sldId id="458" r:id="rId17"/>
    <p:sldId id="512" r:id="rId18"/>
    <p:sldId id="517" r:id="rId19"/>
    <p:sldId id="518"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02/12/2020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12/2/2020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12/2/2020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12/2/2020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12/2/2020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12/2/2020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12/2/2020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12/2/2020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12/2/2020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12/2/2020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12/2/2020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12/2/2020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12/2/2020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12/2/2020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12/2/2020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12/2/2020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12/2/2020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12/2/2020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12/2/2020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12/2/2020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12/2/2020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12/2/2020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12/2/2020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12/2/2020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12/2/2020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12/2/2020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12/2/2020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12/2/2020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12/2/2020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12/2/2020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12/2/2020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12/2/2020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12/2/2020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12/2/2020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12/2/2020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7" name="Image 6">
            <a:extLst>
              <a:ext uri="{FF2B5EF4-FFF2-40B4-BE49-F238E27FC236}">
                <a16:creationId xmlns:a16="http://schemas.microsoft.com/office/drawing/2014/main" id="{4B6D3226-E24B-41E2-B941-4E8A91871F54}"/>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E411D2C5-4F39-41AE-8637-2D64970B4C8C}"/>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2085084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1E54C7CF-DC70-4D6E-8373-128EF5B95383}"/>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989175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5" name="Image 4">
            <a:extLst>
              <a:ext uri="{FF2B5EF4-FFF2-40B4-BE49-F238E27FC236}">
                <a16:creationId xmlns:a16="http://schemas.microsoft.com/office/drawing/2014/main" id="{FFD8C336-3B69-47AD-AA65-C88FB5B4B91A}"/>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2435918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EURCZK - 2020</a:t>
            </a:r>
          </a:p>
        </p:txBody>
      </p:sp>
      <p:pic>
        <p:nvPicPr>
          <p:cNvPr id="7" name="Image 6">
            <a:extLst>
              <a:ext uri="{FF2B5EF4-FFF2-40B4-BE49-F238E27FC236}">
                <a16:creationId xmlns:a16="http://schemas.microsoft.com/office/drawing/2014/main" id="{46E0EE36-D108-4BFE-AE75-333E920FA05C}"/>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B428A7E0-CC02-4D62-AF71-6BCB7B988CC2}"/>
              </a:ext>
            </a:extLst>
          </p:cNvPr>
          <p:cNvPicPr>
            <a:picLocks noChangeAspect="1"/>
          </p:cNvPicPr>
          <p:nvPr/>
        </p:nvPicPr>
        <p:blipFill>
          <a:blip r:embed="rId3"/>
          <a:stretch>
            <a:fillRect/>
          </a:stretch>
        </p:blipFill>
        <p:spPr>
          <a:xfrm>
            <a:off x="4749800" y="2349500"/>
            <a:ext cx="4212701" cy="3569208"/>
          </a:xfrm>
          <a:prstGeom prst="rect">
            <a:avLst/>
          </a:prstGeom>
        </p:spPr>
      </p:pic>
    </p:spTree>
    <p:extLst>
      <p:ext uri="{BB962C8B-B14F-4D97-AF65-F5344CB8AC3E}">
        <p14:creationId xmlns:p14="http://schemas.microsoft.com/office/powerpoint/2010/main" val="2744446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7" name="Image 6">
            <a:extLst>
              <a:ext uri="{FF2B5EF4-FFF2-40B4-BE49-F238E27FC236}">
                <a16:creationId xmlns:a16="http://schemas.microsoft.com/office/drawing/2014/main" id="{8C68C6F4-309A-44D6-AAC7-ECEF9CE9BF9F}"/>
              </a:ext>
            </a:extLst>
          </p:cNvPr>
          <p:cNvPicPr>
            <a:picLocks noChangeAspect="1"/>
          </p:cNvPicPr>
          <p:nvPr/>
        </p:nvPicPr>
        <p:blipFill>
          <a:blip r:embed="rId2"/>
          <a:stretch>
            <a:fillRect/>
          </a:stretch>
        </p:blipFill>
        <p:spPr>
          <a:xfrm>
            <a:off x="236220" y="2349501"/>
            <a:ext cx="4206605" cy="3569208"/>
          </a:xfrm>
          <a:prstGeom prst="rect">
            <a:avLst/>
          </a:prstGeom>
        </p:spPr>
      </p:pic>
      <p:pic>
        <p:nvPicPr>
          <p:cNvPr id="8" name="Image 7">
            <a:extLst>
              <a:ext uri="{FF2B5EF4-FFF2-40B4-BE49-F238E27FC236}">
                <a16:creationId xmlns:a16="http://schemas.microsoft.com/office/drawing/2014/main" id="{87687CCC-3529-44F5-A3A6-7D2B5C5AC245}"/>
              </a:ext>
            </a:extLst>
          </p:cNvPr>
          <p:cNvPicPr>
            <a:picLocks noChangeAspect="1"/>
          </p:cNvPicPr>
          <p:nvPr/>
        </p:nvPicPr>
        <p:blipFill>
          <a:blip r:embed="rId3"/>
          <a:stretch>
            <a:fillRect/>
          </a:stretch>
        </p:blipFill>
        <p:spPr>
          <a:xfrm>
            <a:off x="4749800" y="2349501"/>
            <a:ext cx="4206605" cy="3569208"/>
          </a:xfrm>
          <a:prstGeom prst="rect">
            <a:avLst/>
          </a:prstGeom>
        </p:spPr>
      </p:pic>
    </p:spTree>
    <p:extLst>
      <p:ext uri="{BB962C8B-B14F-4D97-AF65-F5344CB8AC3E}">
        <p14:creationId xmlns:p14="http://schemas.microsoft.com/office/powerpoint/2010/main" val="4137790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0EE53727-60A1-484E-B460-444D380D2CB0}"/>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244234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E3662C62-76D0-4C29-B574-BA9640847188}"/>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844859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7" name="Image 6">
            <a:extLst>
              <a:ext uri="{FF2B5EF4-FFF2-40B4-BE49-F238E27FC236}">
                <a16:creationId xmlns:a16="http://schemas.microsoft.com/office/drawing/2014/main" id="{D654116A-B247-4C44-91E8-B8B73CD49B8A}"/>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B707AB96-C0F5-4BE4-912D-EBCDFDADB248}"/>
              </a:ext>
            </a:extLst>
          </p:cNvPr>
          <p:cNvPicPr>
            <a:picLocks noChangeAspect="1"/>
          </p:cNvPicPr>
          <p:nvPr/>
        </p:nvPicPr>
        <p:blipFill>
          <a:blip r:embed="rId3"/>
          <a:stretch>
            <a:fillRect/>
          </a:stretch>
        </p:blipFill>
        <p:spPr>
          <a:xfrm>
            <a:off x="4749800" y="2347976"/>
            <a:ext cx="4200509" cy="3570732"/>
          </a:xfrm>
          <a:prstGeom prst="rect">
            <a:avLst/>
          </a:prstGeom>
        </p:spPr>
      </p:pic>
    </p:spTree>
    <p:extLst>
      <p:ext uri="{BB962C8B-B14F-4D97-AF65-F5344CB8AC3E}">
        <p14:creationId xmlns:p14="http://schemas.microsoft.com/office/powerpoint/2010/main" val="2984542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10" name="Image 9">
            <a:extLst>
              <a:ext uri="{FF2B5EF4-FFF2-40B4-BE49-F238E27FC236}">
                <a16:creationId xmlns:a16="http://schemas.microsoft.com/office/drawing/2014/main" id="{5CD4BF01-4F83-434E-B6C3-A7B225AF95C0}"/>
              </a:ext>
            </a:extLst>
          </p:cNvPr>
          <p:cNvPicPr>
            <a:picLocks noChangeAspect="1"/>
          </p:cNvPicPr>
          <p:nvPr/>
        </p:nvPicPr>
        <p:blipFill>
          <a:blip r:embed="rId2"/>
          <a:stretch>
            <a:fillRect/>
          </a:stretch>
        </p:blipFill>
        <p:spPr>
          <a:xfrm>
            <a:off x="4754008" y="2349500"/>
            <a:ext cx="4200508" cy="3569208"/>
          </a:xfrm>
          <a:prstGeom prst="rect">
            <a:avLst/>
          </a:prstGeom>
        </p:spPr>
      </p:pic>
      <p:pic>
        <p:nvPicPr>
          <p:cNvPr id="11" name="Image 10">
            <a:extLst>
              <a:ext uri="{FF2B5EF4-FFF2-40B4-BE49-F238E27FC236}">
                <a16:creationId xmlns:a16="http://schemas.microsoft.com/office/drawing/2014/main" id="{16BFC30D-8E4B-43D6-91F0-5DC2318AD34E}"/>
              </a:ext>
            </a:extLst>
          </p:cNvPr>
          <p:cNvPicPr>
            <a:picLocks noChangeAspect="1"/>
          </p:cNvPicPr>
          <p:nvPr/>
        </p:nvPicPr>
        <p:blipFill>
          <a:blip r:embed="rId3"/>
          <a:stretch>
            <a:fillRect/>
          </a:stretch>
        </p:blipFill>
        <p:spPr>
          <a:xfrm>
            <a:off x="240428" y="2349500"/>
            <a:ext cx="4200508" cy="3569208"/>
          </a:xfrm>
          <a:prstGeom prst="rect">
            <a:avLst/>
          </a:prstGeom>
        </p:spPr>
      </p:pic>
    </p:spTree>
    <p:extLst>
      <p:ext uri="{BB962C8B-B14F-4D97-AF65-F5344CB8AC3E}">
        <p14:creationId xmlns:p14="http://schemas.microsoft.com/office/powerpoint/2010/main" val="1623693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3AED593-7A2D-4B39-9902-DB29D88D1D91}"/>
              </a:ext>
            </a:extLst>
          </p:cNvPr>
          <p:cNvPicPr>
            <a:picLocks noChangeAspect="1"/>
          </p:cNvPicPr>
          <p:nvPr/>
        </p:nvPicPr>
        <p:blipFill>
          <a:blip r:embed="rId2"/>
          <a:stretch>
            <a:fillRect/>
          </a:stretch>
        </p:blipFill>
        <p:spPr>
          <a:xfrm>
            <a:off x="127000" y="1524000"/>
            <a:ext cx="8890000" cy="337689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9B45A675-7B1D-40FC-ABD2-4E5B0DEB8969}"/>
              </a:ext>
            </a:extLst>
          </p:cNvPr>
          <p:cNvPicPr>
            <a:picLocks noChangeAspect="1"/>
          </p:cNvPicPr>
          <p:nvPr/>
        </p:nvPicPr>
        <p:blipFill>
          <a:blip r:embed="rId2"/>
          <a:stretch>
            <a:fillRect/>
          </a:stretch>
        </p:blipFill>
        <p:spPr>
          <a:xfrm>
            <a:off x="127000" y="1524000"/>
            <a:ext cx="8890000" cy="3427242"/>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CB206998-E965-4856-8D7C-3DC93952A8B0}"/>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2665358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CADB216E-DCB9-43F5-B28E-A0CF33201223}"/>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4062376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9" name="Image 8">
            <a:extLst>
              <a:ext uri="{FF2B5EF4-FFF2-40B4-BE49-F238E27FC236}">
                <a16:creationId xmlns:a16="http://schemas.microsoft.com/office/drawing/2014/main" id="{E268B254-05B7-4DFC-9E00-9C432A86DC96}"/>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10" name="Image 9">
            <a:extLst>
              <a:ext uri="{FF2B5EF4-FFF2-40B4-BE49-F238E27FC236}">
                <a16:creationId xmlns:a16="http://schemas.microsoft.com/office/drawing/2014/main" id="{91D87227-3D5C-408F-B059-5BD6EAF28063}"/>
              </a:ext>
            </a:extLst>
          </p:cNvPr>
          <p:cNvPicPr>
            <a:picLocks noChangeAspect="1"/>
          </p:cNvPicPr>
          <p:nvPr/>
        </p:nvPicPr>
        <p:blipFill>
          <a:blip r:embed="rId3"/>
          <a:stretch>
            <a:fillRect/>
          </a:stretch>
        </p:blipFill>
        <p:spPr>
          <a:xfrm>
            <a:off x="4749800" y="2349500"/>
            <a:ext cx="4200507" cy="3569208"/>
          </a:xfrm>
          <a:prstGeom prst="rect">
            <a:avLst/>
          </a:prstGeom>
        </p:spPr>
      </p:pic>
    </p:spTree>
    <p:extLst>
      <p:ext uri="{BB962C8B-B14F-4D97-AF65-F5344CB8AC3E}">
        <p14:creationId xmlns:p14="http://schemas.microsoft.com/office/powerpoint/2010/main" val="54370700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5693</TotalTime>
  <Words>657</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EURCZK - Historical &amp; Planned</vt:lpstr>
      <vt:lpstr>EURCZK - Synthesis</vt:lpstr>
      <vt:lpstr>EURCZK - 2020</vt:lpstr>
      <vt:lpstr>EURCZK - 2021</vt:lpstr>
      <vt:lpstr>EURPLN - Historical &amp; Planned</vt:lpstr>
      <vt:lpstr>EURPLN - Synthesis</vt:lpstr>
      <vt:lpstr>EURPLN - 2020</vt:lpstr>
      <vt:lpstr>EURPLN - 2021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701</cp:revision>
  <cp:lastPrinted>2012-02-01T10:00:25Z</cp:lastPrinted>
  <dcterms:created xsi:type="dcterms:W3CDTF">2010-04-23T15:09:35Z</dcterms:created>
  <dcterms:modified xsi:type="dcterms:W3CDTF">2020-12-02T08:25:40Z</dcterms:modified>
</cp:coreProperties>
</file>