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6" r:id="rId9"/>
    <p:sldId id="497" r:id="rId10"/>
    <p:sldId id="503" r:id="rId11"/>
    <p:sldId id="504" r:id="rId12"/>
    <p:sldId id="457" r:id="rId13"/>
    <p:sldId id="505" r:id="rId14"/>
    <p:sldId id="510" r:id="rId15"/>
    <p:sldId id="511" r:id="rId16"/>
    <p:sldId id="458" r:id="rId17"/>
    <p:sldId id="512" r:id="rId18"/>
    <p:sldId id="517" r:id="rId19"/>
    <p:sldId id="518"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29/01/2021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4C1B6137-ED68-4926-84B5-9A9D4ED8332D}"/>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19CB1ACA-4A9C-47DC-9A2D-DDCF0050A442}"/>
              </a:ext>
            </a:extLst>
          </p:cNvPr>
          <p:cNvPicPr>
            <a:picLocks noChangeAspect="1"/>
          </p:cNvPicPr>
          <p:nvPr/>
        </p:nvPicPr>
        <p:blipFill>
          <a:blip r:embed="rId3"/>
          <a:stretch>
            <a:fillRect/>
          </a:stretch>
        </p:blipFill>
        <p:spPr>
          <a:xfrm>
            <a:off x="4721681" y="2349501"/>
            <a:ext cx="4232835" cy="3569208"/>
          </a:xfrm>
          <a:prstGeom prst="rect">
            <a:avLst/>
          </a:prstGeom>
        </p:spPr>
      </p:pic>
    </p:spTree>
    <p:extLst>
      <p:ext uri="{BB962C8B-B14F-4D97-AF65-F5344CB8AC3E}">
        <p14:creationId xmlns:p14="http://schemas.microsoft.com/office/powerpoint/2010/main" val="302253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44E3670D-9B4B-4B6C-9FEF-2E074C2ADA3D}"/>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699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3B97B423-D1CD-4B23-B195-B158D30ED9D1}"/>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019685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7" name="Image 6">
            <a:extLst>
              <a:ext uri="{FF2B5EF4-FFF2-40B4-BE49-F238E27FC236}">
                <a16:creationId xmlns:a16="http://schemas.microsoft.com/office/drawing/2014/main" id="{D5046C68-2355-4FDE-875C-E7400B05EBAA}"/>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6E282D2F-DFE3-4528-AEF9-DF9E54588D1C}"/>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280152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9" name="Image 8">
            <a:extLst>
              <a:ext uri="{FF2B5EF4-FFF2-40B4-BE49-F238E27FC236}">
                <a16:creationId xmlns:a16="http://schemas.microsoft.com/office/drawing/2014/main" id="{229343AC-504A-4A58-AA97-C33B4D4EEDE9}"/>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0" name="Image 9">
            <a:extLst>
              <a:ext uri="{FF2B5EF4-FFF2-40B4-BE49-F238E27FC236}">
                <a16:creationId xmlns:a16="http://schemas.microsoft.com/office/drawing/2014/main" id="{FB4EA079-BD2F-45E9-B357-6395A0794949}"/>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163250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57D186BB-4DD7-40FB-9110-378FD37FB83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20802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6" name="Image 5">
            <a:extLst>
              <a:ext uri="{FF2B5EF4-FFF2-40B4-BE49-F238E27FC236}">
                <a16:creationId xmlns:a16="http://schemas.microsoft.com/office/drawing/2014/main" id="{590E2B55-B989-41C7-8E18-79624197CF42}"/>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458596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7" name="Image 6">
            <a:extLst>
              <a:ext uri="{FF2B5EF4-FFF2-40B4-BE49-F238E27FC236}">
                <a16:creationId xmlns:a16="http://schemas.microsoft.com/office/drawing/2014/main" id="{ABFE2281-503C-470F-B904-AB8F9FF2D03E}"/>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84930147-5B12-4FD7-AF71-52EFF5EB09D5}"/>
              </a:ext>
            </a:extLst>
          </p:cNvPr>
          <p:cNvPicPr>
            <a:picLocks noChangeAspect="1"/>
          </p:cNvPicPr>
          <p:nvPr/>
        </p:nvPicPr>
        <p:blipFill>
          <a:blip r:embed="rId3"/>
          <a:stretch>
            <a:fillRect/>
          </a:stretch>
        </p:blipFill>
        <p:spPr>
          <a:xfrm>
            <a:off x="4747911" y="2349500"/>
            <a:ext cx="4200508" cy="3569208"/>
          </a:xfrm>
          <a:prstGeom prst="rect">
            <a:avLst/>
          </a:prstGeom>
        </p:spPr>
      </p:pic>
    </p:spTree>
    <p:extLst>
      <p:ext uri="{BB962C8B-B14F-4D97-AF65-F5344CB8AC3E}">
        <p14:creationId xmlns:p14="http://schemas.microsoft.com/office/powerpoint/2010/main" val="99079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7" name="Image 6">
            <a:extLst>
              <a:ext uri="{FF2B5EF4-FFF2-40B4-BE49-F238E27FC236}">
                <a16:creationId xmlns:a16="http://schemas.microsoft.com/office/drawing/2014/main" id="{FD8A6B3A-219D-4426-AA80-75CD678DA38A}"/>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96AFB891-CED8-44EA-888A-E6EACFE3F9DD}"/>
              </a:ext>
            </a:extLst>
          </p:cNvPr>
          <p:cNvPicPr>
            <a:picLocks noChangeAspect="1"/>
          </p:cNvPicPr>
          <p:nvPr/>
        </p:nvPicPr>
        <p:blipFill>
          <a:blip r:embed="rId3"/>
          <a:stretch>
            <a:fillRect/>
          </a:stretch>
        </p:blipFill>
        <p:spPr>
          <a:xfrm>
            <a:off x="4747912" y="2349500"/>
            <a:ext cx="4200508" cy="3569208"/>
          </a:xfrm>
          <a:prstGeom prst="rect">
            <a:avLst/>
          </a:prstGeom>
        </p:spPr>
      </p:pic>
    </p:spTree>
    <p:extLst>
      <p:ext uri="{BB962C8B-B14F-4D97-AF65-F5344CB8AC3E}">
        <p14:creationId xmlns:p14="http://schemas.microsoft.com/office/powerpoint/2010/main" val="385764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99D793D-8C8D-4495-835C-D2E6325837C2}"/>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5FA834B-C8E7-4E33-A8F4-F2E0B0EFE83C}"/>
              </a:ext>
            </a:extLst>
          </p:cNvPr>
          <p:cNvPicPr>
            <a:picLocks noChangeAspect="1"/>
          </p:cNvPicPr>
          <p:nvPr/>
        </p:nvPicPr>
        <p:blipFill>
          <a:blip r:embed="rId2"/>
          <a:stretch>
            <a:fillRect/>
          </a:stretch>
        </p:blipFill>
        <p:spPr>
          <a:xfrm>
            <a:off x="127000" y="1524000"/>
            <a:ext cx="8890000" cy="34272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9C93E30-6676-43E2-9948-CFC213718F89}"/>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77780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8DCA5406-1C7A-4113-B7CF-9F84B6B6D039}"/>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75001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4499E37A-3523-4DC8-B47C-7136D14C4043}"/>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41552BB1-39CA-4747-B675-5630A54DE2AE}"/>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366846859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657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EURCZK - Historical &amp; Planned</vt:lpstr>
      <vt:lpstr>EURCZK - Synthesis</vt:lpstr>
      <vt:lpstr>EURCZK - 2020</vt:lpstr>
      <vt:lpstr>EURCZK - 2021</vt:lpstr>
      <vt:lpstr>EURPLN - Historical &amp; Planned</vt:lpstr>
      <vt:lpstr>EURPLN - Synthesis</vt:lpstr>
      <vt:lpstr>EURPLN - 2020</vt:lpstr>
      <vt:lpstr>EURPLN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2021-02-04T09:52:09Z</dcterms:modified>
</cp:coreProperties>
</file>