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3" r:id="rId11"/>
    <p:sldId id="504" r:id="rId12"/>
    <p:sldId id="457" r:id="rId13"/>
    <p:sldId id="505" r:id="rId14"/>
    <p:sldId id="510" r:id="rId15"/>
    <p:sldId id="511" r:id="rId16"/>
    <p:sldId id="458" r:id="rId17"/>
    <p:sldId id="512" r:id="rId18"/>
    <p:sldId id="517" r:id="rId19"/>
    <p:sldId id="5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744" y="-4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46C444C6-31F5-4F5D-8B40-38EB3145F64E}"/>
              </a:ext>
            </a:extLst>
          </p:cNvPr>
          <p:cNvPicPr>
            <a:picLocks noChangeAspect="1"/>
          </p:cNvPicPr>
          <p:nvPr/>
        </p:nvPicPr>
        <p:blipFill>
          <a:blip r:embed="rId2"/>
          <a:stretch>
            <a:fillRect/>
          </a:stretch>
        </p:blipFill>
        <p:spPr>
          <a:xfrm>
            <a:off x="232227" y="2349500"/>
            <a:ext cx="4212701" cy="3569208"/>
          </a:xfrm>
          <a:prstGeom prst="rect">
            <a:avLst/>
          </a:prstGeom>
        </p:spPr>
      </p:pic>
      <p:pic>
        <p:nvPicPr>
          <p:cNvPr id="8" name="Image 7">
            <a:extLst>
              <a:ext uri="{FF2B5EF4-FFF2-40B4-BE49-F238E27FC236}">
                <a16:creationId xmlns:a16="http://schemas.microsoft.com/office/drawing/2014/main" id="{8CB120E4-63E4-4957-9B36-D5DD22F7D71B}"/>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401586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3C972A83-1A5A-418F-98F2-8BBFED95A41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98321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7CB2F700-E5E6-4B10-8AAF-33388D80C887}"/>
              </a:ext>
            </a:extLst>
          </p:cNvPr>
          <p:cNvPicPr>
            <a:picLocks noChangeAspect="1"/>
          </p:cNvPicPr>
          <p:nvPr/>
        </p:nvPicPr>
        <p:blipFill>
          <a:blip r:embed="rId2"/>
          <a:stretch>
            <a:fillRect/>
          </a:stretch>
        </p:blipFill>
        <p:spPr>
          <a:xfrm>
            <a:off x="825500" y="1269564"/>
            <a:ext cx="7382896" cy="5029200"/>
          </a:xfrm>
          <a:prstGeom prst="rect">
            <a:avLst/>
          </a:prstGeom>
        </p:spPr>
      </p:pic>
    </p:spTree>
    <p:extLst>
      <p:ext uri="{BB962C8B-B14F-4D97-AF65-F5344CB8AC3E}">
        <p14:creationId xmlns:p14="http://schemas.microsoft.com/office/powerpoint/2010/main" val="97764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0A954F84-875B-4373-9D07-4203BE80A90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C95A070-948A-4922-BCBD-68E1626B92E9}"/>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68916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93583CA3-AADC-4452-B2A8-246414678777}"/>
              </a:ext>
            </a:extLst>
          </p:cNvPr>
          <p:cNvPicPr>
            <a:picLocks noChangeAspect="1"/>
          </p:cNvPicPr>
          <p:nvPr/>
        </p:nvPicPr>
        <p:blipFill>
          <a:blip r:embed="rId2"/>
          <a:stretch>
            <a:fillRect/>
          </a:stretch>
        </p:blipFill>
        <p:spPr>
          <a:xfrm>
            <a:off x="228235" y="2349500"/>
            <a:ext cx="4212701" cy="3569208"/>
          </a:xfrm>
          <a:prstGeom prst="rect">
            <a:avLst/>
          </a:prstGeom>
        </p:spPr>
      </p:pic>
      <p:pic>
        <p:nvPicPr>
          <p:cNvPr id="8" name="Image 7">
            <a:extLst>
              <a:ext uri="{FF2B5EF4-FFF2-40B4-BE49-F238E27FC236}">
                <a16:creationId xmlns:a16="http://schemas.microsoft.com/office/drawing/2014/main" id="{2EF6A066-4ED1-4941-A99C-527F350E529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95428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A79207DA-B75B-45C8-84E2-6F85F0FD52E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76216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C30D1EE8-BC30-439A-A2C7-55275CFCCDA7}"/>
              </a:ext>
            </a:extLst>
          </p:cNvPr>
          <p:cNvPicPr>
            <a:picLocks noChangeAspect="1"/>
          </p:cNvPicPr>
          <p:nvPr/>
        </p:nvPicPr>
        <p:blipFill>
          <a:blip r:embed="rId2"/>
          <a:stretch>
            <a:fillRect/>
          </a:stretch>
        </p:blipFill>
        <p:spPr>
          <a:xfrm>
            <a:off x="825500" y="1270000"/>
            <a:ext cx="7407282" cy="5029200"/>
          </a:xfrm>
          <a:prstGeom prst="rect">
            <a:avLst/>
          </a:prstGeom>
        </p:spPr>
      </p:pic>
    </p:spTree>
    <p:extLst>
      <p:ext uri="{BB962C8B-B14F-4D97-AF65-F5344CB8AC3E}">
        <p14:creationId xmlns:p14="http://schemas.microsoft.com/office/powerpoint/2010/main" val="323421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152D3823-C1F1-4593-A91A-EA39D353BC21}"/>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9" name="Image 8">
            <a:extLst>
              <a:ext uri="{FF2B5EF4-FFF2-40B4-BE49-F238E27FC236}">
                <a16:creationId xmlns:a16="http://schemas.microsoft.com/office/drawing/2014/main" id="{DAF37063-5390-439D-8611-47D25C09D711}"/>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236368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ADEB4EF3-1219-4F61-8EE4-FE155FD03FA6}"/>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0065F16C-C451-4A2B-820E-C77C12749323}"/>
              </a:ext>
            </a:extLst>
          </p:cNvPr>
          <p:cNvPicPr>
            <a:picLocks noChangeAspect="1"/>
          </p:cNvPicPr>
          <p:nvPr/>
        </p:nvPicPr>
        <p:blipFill>
          <a:blip r:embed="rId3"/>
          <a:stretch>
            <a:fillRect/>
          </a:stretch>
        </p:blipFill>
        <p:spPr>
          <a:xfrm>
            <a:off x="4749801" y="2349500"/>
            <a:ext cx="4157980" cy="3569208"/>
          </a:xfrm>
          <a:prstGeom prst="rect">
            <a:avLst/>
          </a:prstGeom>
        </p:spPr>
      </p:pic>
    </p:spTree>
    <p:extLst>
      <p:ext uri="{BB962C8B-B14F-4D97-AF65-F5344CB8AC3E}">
        <p14:creationId xmlns:p14="http://schemas.microsoft.com/office/powerpoint/2010/main" val="244583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E83BEAB-4268-48E7-8B01-4D1BDE16C234}"/>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F3DA924-6D12-4C75-A8D4-88CD19304E03}"/>
              </a:ext>
            </a:extLst>
          </p:cNvPr>
          <p:cNvPicPr>
            <a:picLocks noChangeAspect="1"/>
          </p:cNvPicPr>
          <p:nvPr/>
        </p:nvPicPr>
        <p:blipFill>
          <a:blip r:embed="rId2"/>
          <a:stretch>
            <a:fillRect/>
          </a:stretch>
        </p:blipFill>
        <p:spPr>
          <a:xfrm>
            <a:off x="127000" y="1524000"/>
            <a:ext cx="8890000" cy="34272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F74E7DE-4055-4340-ACAA-A4295CDC5CCC}"/>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11928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646848F-10EE-47C3-9474-B7202787F22B}"/>
              </a:ext>
            </a:extLst>
          </p:cNvPr>
          <p:cNvPicPr>
            <a:picLocks noChangeAspect="1"/>
          </p:cNvPicPr>
          <p:nvPr/>
        </p:nvPicPr>
        <p:blipFill>
          <a:blip r:embed="rId2"/>
          <a:stretch>
            <a:fillRect/>
          </a:stretch>
        </p:blipFill>
        <p:spPr>
          <a:xfrm>
            <a:off x="825500" y="1270000"/>
            <a:ext cx="7407282" cy="5029200"/>
          </a:xfrm>
          <a:prstGeom prst="rect">
            <a:avLst/>
          </a:prstGeom>
        </p:spPr>
      </p:pic>
    </p:spTree>
    <p:extLst>
      <p:ext uri="{BB962C8B-B14F-4D97-AF65-F5344CB8AC3E}">
        <p14:creationId xmlns:p14="http://schemas.microsoft.com/office/powerpoint/2010/main" val="19025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8FC875D1-89CA-4857-BFF7-BA5147D9AF9D}"/>
              </a:ext>
            </a:extLst>
          </p:cNvPr>
          <p:cNvPicPr>
            <a:picLocks noChangeAspect="1"/>
          </p:cNvPicPr>
          <p:nvPr/>
        </p:nvPicPr>
        <p:blipFill>
          <a:blip r:embed="rId2"/>
          <a:stretch>
            <a:fillRect/>
          </a:stretch>
        </p:blipFill>
        <p:spPr>
          <a:xfrm>
            <a:off x="233358" y="2349500"/>
            <a:ext cx="4200508" cy="3569208"/>
          </a:xfrm>
          <a:prstGeom prst="rect">
            <a:avLst/>
          </a:prstGeom>
        </p:spPr>
      </p:pic>
      <p:pic>
        <p:nvPicPr>
          <p:cNvPr id="8" name="Image 7">
            <a:extLst>
              <a:ext uri="{FF2B5EF4-FFF2-40B4-BE49-F238E27FC236}">
                <a16:creationId xmlns:a16="http://schemas.microsoft.com/office/drawing/2014/main" id="{B404C2C3-5D0E-4BB0-8680-206AF43973B5}"/>
              </a:ext>
            </a:extLst>
          </p:cNvPr>
          <p:cNvPicPr>
            <a:picLocks noChangeAspect="1"/>
          </p:cNvPicPr>
          <p:nvPr/>
        </p:nvPicPr>
        <p:blipFill>
          <a:blip r:embed="rId3"/>
          <a:stretch>
            <a:fillRect/>
          </a:stretch>
        </p:blipFill>
        <p:spPr>
          <a:xfrm>
            <a:off x="4721681" y="2352964"/>
            <a:ext cx="4212701" cy="3558447"/>
          </a:xfrm>
          <a:prstGeom prst="rect">
            <a:avLst/>
          </a:prstGeom>
        </p:spPr>
      </p:pic>
    </p:spTree>
    <p:extLst>
      <p:ext uri="{BB962C8B-B14F-4D97-AF65-F5344CB8AC3E}">
        <p14:creationId xmlns:p14="http://schemas.microsoft.com/office/powerpoint/2010/main" val="421910096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5708</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EURCZK - Historical &amp; Planned</vt:lpstr>
      <vt:lpstr>EURCZK - Synthesis</vt:lpstr>
      <vt:lpstr>EURCZK - 2020</vt:lpstr>
      <vt:lpstr>EURCZK - 2021</vt:lpstr>
      <vt:lpstr>EURPLN - Historical &amp; Planned</vt:lpstr>
      <vt:lpstr>EURPLN - Synthesis</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2021-03-04T15:17:17Z</dcterms:modified>
</cp:coreProperties>
</file>