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502" r:id="rId11"/>
    <p:sldId id="503" r:id="rId12"/>
    <p:sldId id="504" r:id="rId13"/>
    <p:sldId id="457" r:id="rId14"/>
    <p:sldId id="505" r:id="rId15"/>
    <p:sldId id="509" r:id="rId16"/>
    <p:sldId id="510" r:id="rId17"/>
    <p:sldId id="511" r:id="rId18"/>
    <p:sldId id="458" r:id="rId19"/>
    <p:sldId id="512" r:id="rId20"/>
    <p:sldId id="516" r:id="rId21"/>
    <p:sldId id="517" r:id="rId22"/>
    <p:sldId id="518"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F02EFF7E-C42E-4D85-9CC4-CBE81DEC5DFD}"/>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9F2CC805-644D-43B8-A0DA-1E3BFE557B62}"/>
              </a:ext>
            </a:extLst>
          </p:cNvPr>
          <p:cNvPicPr>
            <a:picLocks noChangeAspect="1"/>
          </p:cNvPicPr>
          <p:nvPr/>
        </p:nvPicPr>
        <p:blipFill>
          <a:blip r:embed="rId3"/>
          <a:stretch>
            <a:fillRect/>
          </a:stretch>
        </p:blipFill>
        <p:spPr>
          <a:xfrm>
            <a:off x="4745807" y="2349500"/>
            <a:ext cx="4212701" cy="3621338"/>
          </a:xfrm>
          <a:prstGeom prst="rect">
            <a:avLst/>
          </a:prstGeom>
        </p:spPr>
      </p:pic>
    </p:spTree>
    <p:extLst>
      <p:ext uri="{BB962C8B-B14F-4D97-AF65-F5344CB8AC3E}">
        <p14:creationId xmlns:p14="http://schemas.microsoft.com/office/powerpoint/2010/main" val="392001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2A419E41-70A8-422A-89A6-CCB4E80917AE}"/>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52AC5A41-1304-4662-B0D4-C08041783891}"/>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144275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F0233767-225F-4AEF-A026-9F32B5D92D9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20268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Image 5">
            <a:extLst>
              <a:ext uri="{FF2B5EF4-FFF2-40B4-BE49-F238E27FC236}">
                <a16:creationId xmlns:a16="http://schemas.microsoft.com/office/drawing/2014/main" id="{209F44E6-678B-4F32-BC8A-231A578AE726}"/>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186765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455BE519-44A5-4F95-B187-A53FA729330E}"/>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092C9CA3-7401-4122-9300-CF223F116F51}"/>
              </a:ext>
            </a:extLst>
          </p:cNvPr>
          <p:cNvPicPr>
            <a:picLocks noChangeAspect="1"/>
          </p:cNvPicPr>
          <p:nvPr/>
        </p:nvPicPr>
        <p:blipFill>
          <a:blip r:embed="rId3"/>
          <a:stretch>
            <a:fillRect/>
          </a:stretch>
        </p:blipFill>
        <p:spPr>
          <a:xfrm>
            <a:off x="4757980" y="2358644"/>
            <a:ext cx="4212701" cy="3612193"/>
          </a:xfrm>
          <a:prstGeom prst="rect">
            <a:avLst/>
          </a:prstGeom>
        </p:spPr>
      </p:pic>
    </p:spTree>
    <p:extLst>
      <p:ext uri="{BB962C8B-B14F-4D97-AF65-F5344CB8AC3E}">
        <p14:creationId xmlns:p14="http://schemas.microsoft.com/office/powerpoint/2010/main" val="356895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6E34656E-CA89-42A2-B559-69EAC7E54175}"/>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00692096-9857-499E-B19E-CAF858F0269A}"/>
              </a:ext>
            </a:extLst>
          </p:cNvPr>
          <p:cNvPicPr>
            <a:picLocks noChangeAspect="1"/>
          </p:cNvPicPr>
          <p:nvPr/>
        </p:nvPicPr>
        <p:blipFill>
          <a:blip r:embed="rId3"/>
          <a:stretch>
            <a:fillRect/>
          </a:stretch>
        </p:blipFill>
        <p:spPr>
          <a:xfrm>
            <a:off x="4754008" y="2349500"/>
            <a:ext cx="4200508" cy="3621338"/>
          </a:xfrm>
          <a:prstGeom prst="rect">
            <a:avLst/>
          </a:prstGeom>
        </p:spPr>
      </p:pic>
    </p:spTree>
    <p:extLst>
      <p:ext uri="{BB962C8B-B14F-4D97-AF65-F5344CB8AC3E}">
        <p14:creationId xmlns:p14="http://schemas.microsoft.com/office/powerpoint/2010/main" val="210203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B3FD2B05-72E5-4B8D-A6E3-7778910F655B}"/>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EB0D625E-0B02-4376-A125-FBF44932980D}"/>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299001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9C6805FD-9F0F-4FDD-B27E-F5C2B456025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04963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30491484-CB49-4A6E-A7EB-A2858B08909A}"/>
              </a:ext>
            </a:extLst>
          </p:cNvPr>
          <p:cNvPicPr>
            <a:picLocks noChangeAspect="1"/>
          </p:cNvPicPr>
          <p:nvPr/>
        </p:nvPicPr>
        <p:blipFill>
          <a:blip r:embed="rId2"/>
          <a:stretch>
            <a:fillRect/>
          </a:stretch>
        </p:blipFill>
        <p:spPr>
          <a:xfrm>
            <a:off x="825500" y="1281975"/>
            <a:ext cx="7382896" cy="5005250"/>
          </a:xfrm>
          <a:prstGeom prst="rect">
            <a:avLst/>
          </a:prstGeom>
        </p:spPr>
      </p:pic>
      <p:pic>
        <p:nvPicPr>
          <p:cNvPr id="3" name="Image 2">
            <a:extLst>
              <a:ext uri="{FF2B5EF4-FFF2-40B4-BE49-F238E27FC236}">
                <a16:creationId xmlns:a16="http://schemas.microsoft.com/office/drawing/2014/main" id="{A5074EDE-2F9D-42CE-BBCC-8D7CF8F58E2F}"/>
              </a:ext>
            </a:extLst>
          </p:cNvPr>
          <p:cNvPicPr>
            <a:picLocks noChangeAspect="1"/>
          </p:cNvPicPr>
          <p:nvPr/>
        </p:nvPicPr>
        <p:blipFill>
          <a:blip r:embed="rId3"/>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315377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AFAC1CEE-E481-489E-9309-E5959B7E244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B98E1B0D-BE00-416D-AE74-19F6DB04F577}"/>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11006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BF0A0197-029B-401F-98F1-1EC7F0E8ECD8}"/>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B8B35B62-7470-445C-AB1E-9EFA812CFBB6}"/>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83771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A2385889-FF29-4FEE-8B0F-FD7C559E1337}"/>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660DF550-D223-4699-94DD-B1D0B49AC613}"/>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281476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7601A177-6181-4F06-8CE2-E94D28163462}"/>
              </a:ext>
            </a:extLst>
          </p:cNvPr>
          <p:cNvPicPr>
            <a:picLocks noChangeAspect="1"/>
          </p:cNvPicPr>
          <p:nvPr/>
        </p:nvPicPr>
        <p:blipFill>
          <a:blip r:embed="rId2"/>
          <a:stretch>
            <a:fillRect/>
          </a:stretch>
        </p:blipFill>
        <p:spPr>
          <a:xfrm>
            <a:off x="33336" y="1483872"/>
            <a:ext cx="9077325" cy="2114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1" name="Image 10">
            <a:extLst>
              <a:ext uri="{FF2B5EF4-FFF2-40B4-BE49-F238E27FC236}">
                <a16:creationId xmlns:a16="http://schemas.microsoft.com/office/drawing/2014/main" id="{A0E67D94-6D89-4153-B30F-22A3BD7A7D53}"/>
              </a:ext>
            </a:extLst>
          </p:cNvPr>
          <p:cNvPicPr>
            <a:picLocks noChangeAspect="1"/>
          </p:cNvPicPr>
          <p:nvPr/>
        </p:nvPicPr>
        <p:blipFill>
          <a:blip r:embed="rId2"/>
          <a:stretch>
            <a:fillRect/>
          </a:stretch>
        </p:blipFill>
        <p:spPr>
          <a:xfrm>
            <a:off x="100011" y="1524000"/>
            <a:ext cx="8943975" cy="2114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8939A29-5BE3-4192-8523-98D6D3824D7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29159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2C09AEBA-99F6-4893-85D9-6B2692B152AF}"/>
              </a:ext>
            </a:extLst>
          </p:cNvPr>
          <p:cNvPicPr>
            <a:picLocks noChangeAspect="1"/>
          </p:cNvPicPr>
          <p:nvPr/>
        </p:nvPicPr>
        <p:blipFill>
          <a:blip r:embed="rId2"/>
          <a:stretch>
            <a:fillRect/>
          </a:stretch>
        </p:blipFill>
        <p:spPr>
          <a:xfrm>
            <a:off x="825500" y="1281975"/>
            <a:ext cx="7407282" cy="5145470"/>
          </a:xfrm>
          <a:prstGeom prst="rect">
            <a:avLst/>
          </a:prstGeom>
        </p:spPr>
      </p:pic>
    </p:spTree>
    <p:extLst>
      <p:ext uri="{BB962C8B-B14F-4D97-AF65-F5344CB8AC3E}">
        <p14:creationId xmlns:p14="http://schemas.microsoft.com/office/powerpoint/2010/main" val="326706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314F8F89-1A6F-4BF1-9DF8-9D2673A85A46}"/>
              </a:ext>
            </a:extLst>
          </p:cNvPr>
          <p:cNvPicPr>
            <a:picLocks noChangeAspect="1"/>
          </p:cNvPicPr>
          <p:nvPr/>
        </p:nvPicPr>
        <p:blipFill>
          <a:blip r:embed="rId2"/>
          <a:stretch>
            <a:fillRect/>
          </a:stretch>
        </p:blipFill>
        <p:spPr>
          <a:xfrm>
            <a:off x="240428" y="2363062"/>
            <a:ext cx="4200508" cy="3542083"/>
          </a:xfrm>
          <a:prstGeom prst="rect">
            <a:avLst/>
          </a:prstGeom>
        </p:spPr>
      </p:pic>
      <p:pic>
        <p:nvPicPr>
          <p:cNvPr id="8" name="Image 7">
            <a:extLst>
              <a:ext uri="{FF2B5EF4-FFF2-40B4-BE49-F238E27FC236}">
                <a16:creationId xmlns:a16="http://schemas.microsoft.com/office/drawing/2014/main" id="{9505162A-29BE-4A83-A98F-65B14085D8A5}"/>
              </a:ext>
            </a:extLst>
          </p:cNvPr>
          <p:cNvPicPr>
            <a:picLocks noChangeAspect="1"/>
          </p:cNvPicPr>
          <p:nvPr/>
        </p:nvPicPr>
        <p:blipFill>
          <a:blip r:embed="rId3"/>
          <a:stretch>
            <a:fillRect/>
          </a:stretch>
        </p:blipFill>
        <p:spPr>
          <a:xfrm>
            <a:off x="4754008" y="2363061"/>
            <a:ext cx="4200508" cy="3542083"/>
          </a:xfrm>
          <a:prstGeom prst="rect">
            <a:avLst/>
          </a:prstGeom>
        </p:spPr>
      </p:pic>
    </p:spTree>
    <p:extLst>
      <p:ext uri="{BB962C8B-B14F-4D97-AF65-F5344CB8AC3E}">
        <p14:creationId xmlns:p14="http://schemas.microsoft.com/office/powerpoint/2010/main" val="20306218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5698</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EURCZK - Historical &amp; Planned</vt:lpstr>
      <vt:lpstr>EURCZK - Synthesis</vt:lpstr>
      <vt:lpstr>EURCZK - 2019</vt:lpstr>
      <vt:lpstr>EURCZK - 2020</vt:lpstr>
      <vt:lpstr>EURCZK - 2021</vt:lpstr>
      <vt:lpstr>EURPLN - Historical &amp; Planned</vt:lpstr>
      <vt:lpstr>EURPLN - Synthesis</vt:lpstr>
      <vt:lpstr>EURPLN - 2019</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2021-05-06T07:27:34Z</dcterms:modified>
</cp:coreProperties>
</file>