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1374" y="-2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C5AEF26D-4060-468A-8654-F233A4FDAFF8}"/>
              </a:ext>
            </a:extLst>
          </p:cNvPr>
          <p:cNvPicPr>
            <a:picLocks noChangeAspect="1"/>
          </p:cNvPicPr>
          <p:nvPr/>
        </p:nvPicPr>
        <p:blipFill>
          <a:blip r:embed="rId2"/>
          <a:stretch>
            <a:fillRect/>
          </a:stretch>
        </p:blipFill>
        <p:spPr>
          <a:xfrm>
            <a:off x="236220" y="2357805"/>
            <a:ext cx="4200508" cy="3560903"/>
          </a:xfrm>
          <a:prstGeom prst="rect">
            <a:avLst/>
          </a:prstGeom>
        </p:spPr>
      </p:pic>
      <p:pic>
        <p:nvPicPr>
          <p:cNvPr id="8" name="Image 7">
            <a:extLst>
              <a:ext uri="{FF2B5EF4-FFF2-40B4-BE49-F238E27FC236}">
                <a16:creationId xmlns:a16="http://schemas.microsoft.com/office/drawing/2014/main" id="{1F616C66-955A-4544-9938-365863D19701}"/>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401448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DC812852-A249-43B3-95FC-0FC49A97C81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1C19CB98-BB36-4692-97D9-5CA28303A6D7}"/>
              </a:ext>
            </a:extLst>
          </p:cNvPr>
          <p:cNvPicPr>
            <a:picLocks noChangeAspect="1"/>
          </p:cNvPicPr>
          <p:nvPr/>
        </p:nvPicPr>
        <p:blipFill>
          <a:blip r:embed="rId3"/>
          <a:stretch>
            <a:fillRect/>
          </a:stretch>
        </p:blipFill>
        <p:spPr>
          <a:xfrm>
            <a:off x="4749800" y="2361693"/>
            <a:ext cx="4206605" cy="3584759"/>
          </a:xfrm>
          <a:prstGeom prst="rect">
            <a:avLst/>
          </a:prstGeom>
        </p:spPr>
      </p:pic>
    </p:spTree>
    <p:extLst>
      <p:ext uri="{BB962C8B-B14F-4D97-AF65-F5344CB8AC3E}">
        <p14:creationId xmlns:p14="http://schemas.microsoft.com/office/powerpoint/2010/main" val="229243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793A835-C5C5-41B0-BD0A-B5E55D2178A8}"/>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87093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8" name="Image 7">
            <a:extLst>
              <a:ext uri="{FF2B5EF4-FFF2-40B4-BE49-F238E27FC236}">
                <a16:creationId xmlns:a16="http://schemas.microsoft.com/office/drawing/2014/main" id="{FB12D60B-6C68-45A8-9C0F-1DB51D58E561}"/>
              </a:ext>
            </a:extLst>
          </p:cNvPr>
          <p:cNvPicPr>
            <a:picLocks noChangeAspect="1"/>
          </p:cNvPicPr>
          <p:nvPr/>
        </p:nvPicPr>
        <p:blipFill>
          <a:blip r:embed="rId2"/>
          <a:stretch>
            <a:fillRect/>
          </a:stretch>
        </p:blipFill>
        <p:spPr>
          <a:xfrm>
            <a:off x="880552" y="1287044"/>
            <a:ext cx="7382896" cy="5029636"/>
          </a:xfrm>
          <a:prstGeom prst="rect">
            <a:avLst/>
          </a:prstGeom>
        </p:spPr>
      </p:pic>
    </p:spTree>
    <p:extLst>
      <p:ext uri="{BB962C8B-B14F-4D97-AF65-F5344CB8AC3E}">
        <p14:creationId xmlns:p14="http://schemas.microsoft.com/office/powerpoint/2010/main" val="231832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5DA649F7-879B-4412-9DB5-FAABE25C83EA}"/>
              </a:ext>
            </a:extLst>
          </p:cNvPr>
          <p:cNvPicPr>
            <a:picLocks noChangeAspect="1"/>
          </p:cNvPicPr>
          <p:nvPr/>
        </p:nvPicPr>
        <p:blipFill>
          <a:blip r:embed="rId2"/>
          <a:stretch>
            <a:fillRect/>
          </a:stretch>
        </p:blipFill>
        <p:spPr>
          <a:xfrm>
            <a:off x="240428" y="2363062"/>
            <a:ext cx="4200508" cy="3542083"/>
          </a:xfrm>
          <a:prstGeom prst="rect">
            <a:avLst/>
          </a:prstGeom>
        </p:spPr>
      </p:pic>
      <p:pic>
        <p:nvPicPr>
          <p:cNvPr id="8" name="Image 7">
            <a:extLst>
              <a:ext uri="{FF2B5EF4-FFF2-40B4-BE49-F238E27FC236}">
                <a16:creationId xmlns:a16="http://schemas.microsoft.com/office/drawing/2014/main" id="{73A4C543-1410-4E02-A5ED-82230CCE395D}"/>
              </a:ext>
            </a:extLst>
          </p:cNvPr>
          <p:cNvPicPr>
            <a:picLocks noChangeAspect="1"/>
          </p:cNvPicPr>
          <p:nvPr/>
        </p:nvPicPr>
        <p:blipFill>
          <a:blip r:embed="rId3"/>
          <a:stretch>
            <a:fillRect/>
          </a:stretch>
        </p:blipFill>
        <p:spPr>
          <a:xfrm>
            <a:off x="4749800" y="2365956"/>
            <a:ext cx="4206605" cy="3554276"/>
          </a:xfrm>
          <a:prstGeom prst="rect">
            <a:avLst/>
          </a:prstGeom>
        </p:spPr>
      </p:pic>
    </p:spTree>
    <p:extLst>
      <p:ext uri="{BB962C8B-B14F-4D97-AF65-F5344CB8AC3E}">
        <p14:creationId xmlns:p14="http://schemas.microsoft.com/office/powerpoint/2010/main" val="87817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AC2B676F-83A7-4F36-B0D9-8334C5F149E2}"/>
              </a:ext>
            </a:extLst>
          </p:cNvPr>
          <p:cNvPicPr>
            <a:picLocks noChangeAspect="1"/>
          </p:cNvPicPr>
          <p:nvPr/>
        </p:nvPicPr>
        <p:blipFill>
          <a:blip r:embed="rId2"/>
          <a:stretch>
            <a:fillRect/>
          </a:stretch>
        </p:blipFill>
        <p:spPr>
          <a:xfrm>
            <a:off x="234331" y="2349500"/>
            <a:ext cx="4206605" cy="3584759"/>
          </a:xfrm>
          <a:prstGeom prst="rect">
            <a:avLst/>
          </a:prstGeom>
        </p:spPr>
      </p:pic>
      <p:pic>
        <p:nvPicPr>
          <p:cNvPr id="8" name="Image 7">
            <a:extLst>
              <a:ext uri="{FF2B5EF4-FFF2-40B4-BE49-F238E27FC236}">
                <a16:creationId xmlns:a16="http://schemas.microsoft.com/office/drawing/2014/main" id="{E97F2765-D8D3-413C-A12C-E2845EAB1897}"/>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336327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A3590669-803B-4A7B-A5E3-39BD025D6AF1}"/>
              </a:ext>
            </a:extLst>
          </p:cNvPr>
          <p:cNvPicPr>
            <a:picLocks noChangeAspect="1"/>
          </p:cNvPicPr>
          <p:nvPr/>
        </p:nvPicPr>
        <p:blipFill>
          <a:blip r:embed="rId2"/>
          <a:stretch>
            <a:fillRect/>
          </a:stretch>
        </p:blipFill>
        <p:spPr>
          <a:xfrm>
            <a:off x="240428" y="2366111"/>
            <a:ext cx="4200508" cy="3535986"/>
          </a:xfrm>
          <a:prstGeom prst="rect">
            <a:avLst/>
          </a:prstGeom>
        </p:spPr>
      </p:pic>
      <p:pic>
        <p:nvPicPr>
          <p:cNvPr id="8" name="Image 7">
            <a:extLst>
              <a:ext uri="{FF2B5EF4-FFF2-40B4-BE49-F238E27FC236}">
                <a16:creationId xmlns:a16="http://schemas.microsoft.com/office/drawing/2014/main" id="{B41D633F-664A-4509-9E4A-B08A0803A37E}"/>
              </a:ext>
            </a:extLst>
          </p:cNvPr>
          <p:cNvPicPr>
            <a:picLocks noChangeAspect="1"/>
          </p:cNvPicPr>
          <p:nvPr/>
        </p:nvPicPr>
        <p:blipFill>
          <a:blip r:embed="rId3"/>
          <a:stretch>
            <a:fillRect/>
          </a:stretch>
        </p:blipFill>
        <p:spPr>
          <a:xfrm>
            <a:off x="4749800" y="2366111"/>
            <a:ext cx="4212701" cy="3535986"/>
          </a:xfrm>
          <a:prstGeom prst="rect">
            <a:avLst/>
          </a:prstGeom>
        </p:spPr>
      </p:pic>
    </p:spTree>
    <p:extLst>
      <p:ext uri="{BB962C8B-B14F-4D97-AF65-F5344CB8AC3E}">
        <p14:creationId xmlns:p14="http://schemas.microsoft.com/office/powerpoint/2010/main" val="411351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45E14FA-0F38-4297-841B-D19B8E94153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443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53EBD99B-3ACE-49B5-BAF5-EAE432F37D0E}"/>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21397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588C7E76-61D8-41CA-BF31-28B71E44AB1B}"/>
              </a:ext>
            </a:extLst>
          </p:cNvPr>
          <p:cNvPicPr>
            <a:picLocks noChangeAspect="1"/>
          </p:cNvPicPr>
          <p:nvPr/>
        </p:nvPicPr>
        <p:blipFill>
          <a:blip r:embed="rId2"/>
          <a:stretch>
            <a:fillRect/>
          </a:stretch>
        </p:blipFill>
        <p:spPr>
          <a:xfrm>
            <a:off x="236220" y="2349500"/>
            <a:ext cx="4200508" cy="3570732"/>
          </a:xfrm>
          <a:prstGeom prst="rect">
            <a:avLst/>
          </a:prstGeom>
        </p:spPr>
      </p:pic>
      <p:pic>
        <p:nvPicPr>
          <p:cNvPr id="8" name="Image 7">
            <a:extLst>
              <a:ext uri="{FF2B5EF4-FFF2-40B4-BE49-F238E27FC236}">
                <a16:creationId xmlns:a16="http://schemas.microsoft.com/office/drawing/2014/main" id="{C9AB0C30-26DC-467C-A33F-445E18B3FB95}"/>
              </a:ext>
            </a:extLst>
          </p:cNvPr>
          <p:cNvPicPr>
            <a:picLocks noChangeAspect="1"/>
          </p:cNvPicPr>
          <p:nvPr/>
        </p:nvPicPr>
        <p:blipFill>
          <a:blip r:embed="rId3"/>
          <a:stretch>
            <a:fillRect/>
          </a:stretch>
        </p:blipFill>
        <p:spPr>
          <a:xfrm>
            <a:off x="4749800" y="2349500"/>
            <a:ext cx="4200508" cy="3570732"/>
          </a:xfrm>
          <a:prstGeom prst="rect">
            <a:avLst/>
          </a:prstGeom>
        </p:spPr>
      </p:pic>
    </p:spTree>
    <p:extLst>
      <p:ext uri="{BB962C8B-B14F-4D97-AF65-F5344CB8AC3E}">
        <p14:creationId xmlns:p14="http://schemas.microsoft.com/office/powerpoint/2010/main" val="91165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30164965-B6BC-493F-A065-95418B6CC388}"/>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DAF7410F-B01D-4F6E-B6B5-57E5FED06F68}"/>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13705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C972F667-8597-4A70-8810-998C0DC7666C}"/>
              </a:ext>
            </a:extLst>
          </p:cNvPr>
          <p:cNvPicPr>
            <a:picLocks noChangeAspect="1"/>
          </p:cNvPicPr>
          <p:nvPr/>
        </p:nvPicPr>
        <p:blipFill>
          <a:blip r:embed="rId2"/>
          <a:stretch>
            <a:fillRect/>
          </a:stretch>
        </p:blipFill>
        <p:spPr>
          <a:xfrm>
            <a:off x="236220" y="2333949"/>
            <a:ext cx="4206605" cy="3584759"/>
          </a:xfrm>
          <a:prstGeom prst="rect">
            <a:avLst/>
          </a:prstGeom>
        </p:spPr>
      </p:pic>
      <p:pic>
        <p:nvPicPr>
          <p:cNvPr id="8" name="Image 7">
            <a:extLst>
              <a:ext uri="{FF2B5EF4-FFF2-40B4-BE49-F238E27FC236}">
                <a16:creationId xmlns:a16="http://schemas.microsoft.com/office/drawing/2014/main" id="{46220EF8-2C81-4C88-ACE8-9DA55CA9143A}"/>
              </a:ext>
            </a:extLst>
          </p:cNvPr>
          <p:cNvPicPr>
            <a:picLocks noChangeAspect="1"/>
          </p:cNvPicPr>
          <p:nvPr/>
        </p:nvPicPr>
        <p:blipFill>
          <a:blip r:embed="rId3"/>
          <a:stretch>
            <a:fillRect/>
          </a:stretch>
        </p:blipFill>
        <p:spPr>
          <a:xfrm>
            <a:off x="4754008" y="2333948"/>
            <a:ext cx="4200508" cy="3584759"/>
          </a:xfrm>
          <a:prstGeom prst="rect">
            <a:avLst/>
          </a:prstGeom>
        </p:spPr>
      </p:pic>
    </p:spTree>
    <p:extLst>
      <p:ext uri="{BB962C8B-B14F-4D97-AF65-F5344CB8AC3E}">
        <p14:creationId xmlns:p14="http://schemas.microsoft.com/office/powerpoint/2010/main" val="127459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EF4B48A-35CA-4333-A080-9F276D25B9D5}"/>
              </a:ext>
            </a:extLst>
          </p:cNvPr>
          <p:cNvPicPr>
            <a:picLocks noChangeAspect="1"/>
          </p:cNvPicPr>
          <p:nvPr/>
        </p:nvPicPr>
        <p:blipFill>
          <a:blip r:embed="rId2"/>
          <a:stretch>
            <a:fillRect/>
          </a:stretch>
        </p:blipFill>
        <p:spPr>
          <a:xfrm>
            <a:off x="33337" y="1524000"/>
            <a:ext cx="9077325" cy="2114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2394D17-385C-464B-8322-688EFF3AFB52}"/>
              </a:ext>
            </a:extLst>
          </p:cNvPr>
          <p:cNvPicPr>
            <a:picLocks noChangeAspect="1"/>
          </p:cNvPicPr>
          <p:nvPr/>
        </p:nvPicPr>
        <p:blipFill>
          <a:blip r:embed="rId2"/>
          <a:stretch>
            <a:fillRect/>
          </a:stretch>
        </p:blipFill>
        <p:spPr>
          <a:xfrm>
            <a:off x="73025" y="1517619"/>
            <a:ext cx="8943975" cy="2114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D362B98-1C17-4531-9718-7B2EC53F677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62157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7889261-397A-4E9C-B84F-1E2FA9410A00}"/>
              </a:ext>
            </a:extLst>
          </p:cNvPr>
          <p:cNvPicPr>
            <a:picLocks noChangeAspect="1"/>
          </p:cNvPicPr>
          <p:nvPr/>
        </p:nvPicPr>
        <p:blipFill>
          <a:blip r:embed="rId2"/>
          <a:stretch>
            <a:fillRect/>
          </a:stretch>
        </p:blipFill>
        <p:spPr>
          <a:xfrm>
            <a:off x="880552" y="1264220"/>
            <a:ext cx="7382896" cy="5005250"/>
          </a:xfrm>
          <a:prstGeom prst="rect">
            <a:avLst/>
          </a:prstGeom>
        </p:spPr>
      </p:pic>
    </p:spTree>
    <p:extLst>
      <p:ext uri="{BB962C8B-B14F-4D97-AF65-F5344CB8AC3E}">
        <p14:creationId xmlns:p14="http://schemas.microsoft.com/office/powerpoint/2010/main" val="168538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D331988D-8DA2-4C64-8860-CD7C6377143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F7E1D59-E163-4B49-883B-D5966D4A2027}"/>
              </a:ext>
            </a:extLst>
          </p:cNvPr>
          <p:cNvPicPr>
            <a:picLocks noChangeAspect="1"/>
          </p:cNvPicPr>
          <p:nvPr/>
        </p:nvPicPr>
        <p:blipFill>
          <a:blip r:embed="rId3"/>
          <a:stretch>
            <a:fillRect/>
          </a:stretch>
        </p:blipFill>
        <p:spPr>
          <a:xfrm>
            <a:off x="4749800" y="2340046"/>
            <a:ext cx="4206605" cy="3578662"/>
          </a:xfrm>
          <a:prstGeom prst="rect">
            <a:avLst/>
          </a:prstGeom>
        </p:spPr>
      </p:pic>
    </p:spTree>
    <p:extLst>
      <p:ext uri="{BB962C8B-B14F-4D97-AF65-F5344CB8AC3E}">
        <p14:creationId xmlns:p14="http://schemas.microsoft.com/office/powerpoint/2010/main" val="39167746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EURCZK - Historical &amp; Planned</vt:lpstr>
      <vt:lpstr>EURCZK - Synthesis</vt:lpstr>
      <vt:lpstr>EURCZK - 2019</vt:lpstr>
      <vt:lpstr>EURCZK - 2020</vt:lpstr>
      <vt:lpstr>EURCZK - 2021</vt:lpstr>
      <vt:lpstr>EURPLN - Historical &amp; Planned</vt:lpstr>
      <vt:lpstr>EURPLN - Synthesis</vt:lpstr>
      <vt:lpstr>EURPLN - 2019</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700</cp:revision>
  <cp:lastPrinted>2012-02-01T10:00:25Z</cp:lastPrinted>
  <dcterms:created xsi:type="dcterms:W3CDTF">2010-04-23T15:09:35Z</dcterms:created>
  <dcterms:modified xsi:type="dcterms:W3CDTF">2021-06-03T10:18:09Z</dcterms:modified>
</cp:coreProperties>
</file>