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507" r:id="rId19"/>
    <p:sldId id="458" r:id="rId20"/>
    <p:sldId id="508" r:id="rId21"/>
    <p:sldId id="510" r:id="rId22"/>
    <p:sldId id="511" r:id="rId23"/>
    <p:sldId id="512"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30" d="100"/>
          <a:sy n="130" d="100"/>
        </p:scale>
        <p:origin x="1254" y="-48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06/08/2021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30/07/2021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FC098348-42A2-4615-9FC7-21365FB00973}"/>
              </a:ext>
            </a:extLst>
          </p:cNvPr>
          <p:cNvPicPr>
            <a:picLocks noChangeAspect="1"/>
          </p:cNvPicPr>
          <p:nvPr/>
        </p:nvPicPr>
        <p:blipFill>
          <a:blip r:embed="rId2"/>
          <a:stretch>
            <a:fillRect/>
          </a:stretch>
        </p:blipFill>
        <p:spPr>
          <a:xfrm>
            <a:off x="236220" y="2349500"/>
            <a:ext cx="4194412" cy="3529890"/>
          </a:xfrm>
          <a:prstGeom prst="rect">
            <a:avLst/>
          </a:prstGeom>
        </p:spPr>
      </p:pic>
      <p:pic>
        <p:nvPicPr>
          <p:cNvPr id="11" name="Image 10">
            <a:extLst>
              <a:ext uri="{FF2B5EF4-FFF2-40B4-BE49-F238E27FC236}">
                <a16:creationId xmlns:a16="http://schemas.microsoft.com/office/drawing/2014/main" id="{AD5C9932-A224-4967-A1DD-E17935E7BBA0}"/>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414440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6" name="Image 5">
            <a:extLst>
              <a:ext uri="{FF2B5EF4-FFF2-40B4-BE49-F238E27FC236}">
                <a16:creationId xmlns:a16="http://schemas.microsoft.com/office/drawing/2014/main" id="{637BA685-A507-4757-BFE6-F94E04595DF9}"/>
              </a:ext>
            </a:extLst>
          </p:cNvPr>
          <p:cNvPicPr>
            <a:picLocks noChangeAspect="1"/>
          </p:cNvPicPr>
          <p:nvPr/>
        </p:nvPicPr>
        <p:blipFill>
          <a:blip r:embed="rId2"/>
          <a:stretch>
            <a:fillRect/>
          </a:stretch>
        </p:blipFill>
        <p:spPr>
          <a:xfrm>
            <a:off x="236220" y="2349500"/>
            <a:ext cx="4206605" cy="3529890"/>
          </a:xfrm>
          <a:prstGeom prst="rect">
            <a:avLst/>
          </a:prstGeom>
        </p:spPr>
      </p:pic>
      <p:pic>
        <p:nvPicPr>
          <p:cNvPr id="8" name="Image 7">
            <a:extLst>
              <a:ext uri="{FF2B5EF4-FFF2-40B4-BE49-F238E27FC236}">
                <a16:creationId xmlns:a16="http://schemas.microsoft.com/office/drawing/2014/main" id="{FE955366-902C-4A0E-88DA-9C27EC9792F5}"/>
              </a:ext>
            </a:extLst>
          </p:cNvPr>
          <p:cNvPicPr>
            <a:picLocks noChangeAspect="1"/>
          </p:cNvPicPr>
          <p:nvPr/>
        </p:nvPicPr>
        <p:blipFill>
          <a:blip r:embed="rId3"/>
          <a:stretch>
            <a:fillRect/>
          </a:stretch>
        </p:blipFill>
        <p:spPr>
          <a:xfrm>
            <a:off x="4749800" y="2349500"/>
            <a:ext cx="4206605" cy="3529890"/>
          </a:xfrm>
          <a:prstGeom prst="rect">
            <a:avLst/>
          </a:prstGeom>
        </p:spPr>
      </p:pic>
    </p:spTree>
    <p:extLst>
      <p:ext uri="{BB962C8B-B14F-4D97-AF65-F5344CB8AC3E}">
        <p14:creationId xmlns:p14="http://schemas.microsoft.com/office/powerpoint/2010/main" val="181164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17C504BB-BE80-4C06-B8C9-BE36DFF3ED56}"/>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46160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538C972D-C240-435D-AE41-C2459CEDED9A}"/>
              </a:ext>
            </a:extLst>
          </p:cNvPr>
          <p:cNvPicPr>
            <a:picLocks noChangeAspect="1"/>
          </p:cNvPicPr>
          <p:nvPr/>
        </p:nvPicPr>
        <p:blipFill>
          <a:blip r:embed="rId2"/>
          <a:stretch>
            <a:fillRect/>
          </a:stretch>
        </p:blipFill>
        <p:spPr>
          <a:xfrm>
            <a:off x="827909" y="1270000"/>
            <a:ext cx="7376799" cy="4980864"/>
          </a:xfrm>
          <a:prstGeom prst="rect">
            <a:avLst/>
          </a:prstGeom>
        </p:spPr>
      </p:pic>
    </p:spTree>
    <p:extLst>
      <p:ext uri="{BB962C8B-B14F-4D97-AF65-F5344CB8AC3E}">
        <p14:creationId xmlns:p14="http://schemas.microsoft.com/office/powerpoint/2010/main" val="412990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E413935F-2772-4277-8475-29A4F68308C2}"/>
              </a:ext>
            </a:extLst>
          </p:cNvPr>
          <p:cNvPicPr>
            <a:picLocks noChangeAspect="1"/>
          </p:cNvPicPr>
          <p:nvPr/>
        </p:nvPicPr>
        <p:blipFill>
          <a:blip r:embed="rId2"/>
          <a:stretch>
            <a:fillRect/>
          </a:stretch>
        </p:blipFill>
        <p:spPr>
          <a:xfrm>
            <a:off x="240428" y="2349500"/>
            <a:ext cx="4200508" cy="3603048"/>
          </a:xfrm>
          <a:prstGeom prst="rect">
            <a:avLst/>
          </a:prstGeom>
        </p:spPr>
      </p:pic>
      <p:pic>
        <p:nvPicPr>
          <p:cNvPr id="8" name="Image 7">
            <a:extLst>
              <a:ext uri="{FF2B5EF4-FFF2-40B4-BE49-F238E27FC236}">
                <a16:creationId xmlns:a16="http://schemas.microsoft.com/office/drawing/2014/main" id="{8D5BC81B-4BE0-48DC-8954-E1061D81286F}"/>
              </a:ext>
            </a:extLst>
          </p:cNvPr>
          <p:cNvPicPr>
            <a:picLocks noChangeAspect="1"/>
          </p:cNvPicPr>
          <p:nvPr/>
        </p:nvPicPr>
        <p:blipFill>
          <a:blip r:embed="rId3"/>
          <a:stretch>
            <a:fillRect/>
          </a:stretch>
        </p:blipFill>
        <p:spPr>
          <a:xfrm>
            <a:off x="4749800" y="2349500"/>
            <a:ext cx="4206605" cy="3609145"/>
          </a:xfrm>
          <a:prstGeom prst="rect">
            <a:avLst/>
          </a:prstGeom>
        </p:spPr>
      </p:pic>
    </p:spTree>
    <p:extLst>
      <p:ext uri="{BB962C8B-B14F-4D97-AF65-F5344CB8AC3E}">
        <p14:creationId xmlns:p14="http://schemas.microsoft.com/office/powerpoint/2010/main" val="403422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8D413E1F-EB54-47B2-9E43-161181DDBD45}"/>
              </a:ext>
            </a:extLst>
          </p:cNvPr>
          <p:cNvPicPr>
            <a:picLocks noChangeAspect="1"/>
          </p:cNvPicPr>
          <p:nvPr/>
        </p:nvPicPr>
        <p:blipFill>
          <a:blip r:embed="rId2"/>
          <a:stretch>
            <a:fillRect/>
          </a:stretch>
        </p:blipFill>
        <p:spPr>
          <a:xfrm>
            <a:off x="240428" y="2342842"/>
            <a:ext cx="4200508" cy="3535986"/>
          </a:xfrm>
          <a:prstGeom prst="rect">
            <a:avLst/>
          </a:prstGeom>
        </p:spPr>
      </p:pic>
      <p:pic>
        <p:nvPicPr>
          <p:cNvPr id="8" name="Image 7">
            <a:extLst>
              <a:ext uri="{FF2B5EF4-FFF2-40B4-BE49-F238E27FC236}">
                <a16:creationId xmlns:a16="http://schemas.microsoft.com/office/drawing/2014/main" id="{B35F470B-22F3-4395-B342-45880B2FB5CB}"/>
              </a:ext>
            </a:extLst>
          </p:cNvPr>
          <p:cNvPicPr>
            <a:picLocks noChangeAspect="1"/>
          </p:cNvPicPr>
          <p:nvPr/>
        </p:nvPicPr>
        <p:blipFill>
          <a:blip r:embed="rId3"/>
          <a:stretch>
            <a:fillRect/>
          </a:stretch>
        </p:blipFill>
        <p:spPr>
          <a:xfrm>
            <a:off x="4749800" y="2342842"/>
            <a:ext cx="4206605" cy="3529890"/>
          </a:xfrm>
          <a:prstGeom prst="rect">
            <a:avLst/>
          </a:prstGeom>
        </p:spPr>
      </p:pic>
    </p:spTree>
    <p:extLst>
      <p:ext uri="{BB962C8B-B14F-4D97-AF65-F5344CB8AC3E}">
        <p14:creationId xmlns:p14="http://schemas.microsoft.com/office/powerpoint/2010/main" val="88883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D8BDCAAE-905F-4DFA-B725-B01A0FCFB4DE}"/>
              </a:ext>
            </a:extLst>
          </p:cNvPr>
          <p:cNvPicPr>
            <a:picLocks noChangeAspect="1"/>
          </p:cNvPicPr>
          <p:nvPr/>
        </p:nvPicPr>
        <p:blipFill>
          <a:blip r:embed="rId2"/>
          <a:stretch>
            <a:fillRect/>
          </a:stretch>
        </p:blipFill>
        <p:spPr>
          <a:xfrm>
            <a:off x="228235" y="2349500"/>
            <a:ext cx="4212701" cy="3529890"/>
          </a:xfrm>
          <a:prstGeom prst="rect">
            <a:avLst/>
          </a:prstGeom>
        </p:spPr>
      </p:pic>
      <p:pic>
        <p:nvPicPr>
          <p:cNvPr id="8" name="Image 7">
            <a:extLst>
              <a:ext uri="{FF2B5EF4-FFF2-40B4-BE49-F238E27FC236}">
                <a16:creationId xmlns:a16="http://schemas.microsoft.com/office/drawing/2014/main" id="{B2E53441-C750-481C-87F2-AFC14168FB72}"/>
              </a:ext>
            </a:extLst>
          </p:cNvPr>
          <p:cNvPicPr>
            <a:picLocks noChangeAspect="1"/>
          </p:cNvPicPr>
          <p:nvPr/>
        </p:nvPicPr>
        <p:blipFill>
          <a:blip r:embed="rId3"/>
          <a:stretch>
            <a:fillRect/>
          </a:stretch>
        </p:blipFill>
        <p:spPr>
          <a:xfrm>
            <a:off x="4747911" y="2349500"/>
            <a:ext cx="4206605" cy="3529890"/>
          </a:xfrm>
          <a:prstGeom prst="rect">
            <a:avLst/>
          </a:prstGeom>
        </p:spPr>
      </p:pic>
    </p:spTree>
    <p:extLst>
      <p:ext uri="{BB962C8B-B14F-4D97-AF65-F5344CB8AC3E}">
        <p14:creationId xmlns:p14="http://schemas.microsoft.com/office/powerpoint/2010/main" val="425428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4C8CECDC-A1F0-4589-8D98-522E28277ED1}"/>
              </a:ext>
            </a:extLst>
          </p:cNvPr>
          <p:cNvPicPr>
            <a:picLocks noChangeAspect="1"/>
          </p:cNvPicPr>
          <p:nvPr/>
        </p:nvPicPr>
        <p:blipFill>
          <a:blip r:embed="rId2"/>
          <a:stretch>
            <a:fillRect/>
          </a:stretch>
        </p:blipFill>
        <p:spPr>
          <a:xfrm>
            <a:off x="238324" y="2349500"/>
            <a:ext cx="4200508" cy="3609145"/>
          </a:xfrm>
          <a:prstGeom prst="rect">
            <a:avLst/>
          </a:prstGeom>
        </p:spPr>
      </p:pic>
      <p:pic>
        <p:nvPicPr>
          <p:cNvPr id="8" name="Image 7">
            <a:extLst>
              <a:ext uri="{FF2B5EF4-FFF2-40B4-BE49-F238E27FC236}">
                <a16:creationId xmlns:a16="http://schemas.microsoft.com/office/drawing/2014/main" id="{D2DA258F-9B19-4E02-9553-32E3347CD603}"/>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66598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50175992-ABC2-420D-A3C4-EDA8DCA1929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0330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C26D24AF-D661-4556-98FA-6EB4E4AB6186}"/>
              </a:ext>
            </a:extLst>
          </p:cNvPr>
          <p:cNvPicPr>
            <a:picLocks noChangeAspect="1"/>
          </p:cNvPicPr>
          <p:nvPr/>
        </p:nvPicPr>
        <p:blipFill>
          <a:blip r:embed="rId2"/>
          <a:stretch>
            <a:fillRect/>
          </a:stretch>
        </p:blipFill>
        <p:spPr>
          <a:xfrm>
            <a:off x="825500" y="1270000"/>
            <a:ext cx="7388992" cy="5066215"/>
          </a:xfrm>
          <a:prstGeom prst="rect">
            <a:avLst/>
          </a:prstGeom>
        </p:spPr>
      </p:pic>
    </p:spTree>
    <p:extLst>
      <p:ext uri="{BB962C8B-B14F-4D97-AF65-F5344CB8AC3E}">
        <p14:creationId xmlns:p14="http://schemas.microsoft.com/office/powerpoint/2010/main" val="206095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6" name="Image 5">
            <a:extLst>
              <a:ext uri="{FF2B5EF4-FFF2-40B4-BE49-F238E27FC236}">
                <a16:creationId xmlns:a16="http://schemas.microsoft.com/office/drawing/2014/main" id="{942DDB1A-9D3D-4A63-B064-C36AE3A42F90}"/>
              </a:ext>
            </a:extLst>
          </p:cNvPr>
          <p:cNvPicPr>
            <a:picLocks noChangeAspect="1"/>
          </p:cNvPicPr>
          <p:nvPr/>
        </p:nvPicPr>
        <p:blipFill>
          <a:blip r:embed="rId2"/>
          <a:stretch>
            <a:fillRect/>
          </a:stretch>
        </p:blipFill>
        <p:spPr>
          <a:xfrm>
            <a:off x="234331" y="2349500"/>
            <a:ext cx="4206605" cy="3529890"/>
          </a:xfrm>
          <a:prstGeom prst="rect">
            <a:avLst/>
          </a:prstGeom>
        </p:spPr>
      </p:pic>
      <p:pic>
        <p:nvPicPr>
          <p:cNvPr id="8" name="Image 7">
            <a:extLst>
              <a:ext uri="{FF2B5EF4-FFF2-40B4-BE49-F238E27FC236}">
                <a16:creationId xmlns:a16="http://schemas.microsoft.com/office/drawing/2014/main" id="{44611CD0-A525-4A18-9B9F-F8EB5798B67D}"/>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394820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3B931404-20B0-424D-BB3E-A552DA55FD66}"/>
              </a:ext>
            </a:extLst>
          </p:cNvPr>
          <p:cNvPicPr>
            <a:picLocks noChangeAspect="1"/>
          </p:cNvPicPr>
          <p:nvPr/>
        </p:nvPicPr>
        <p:blipFill>
          <a:blip r:embed="rId2"/>
          <a:stretch>
            <a:fillRect/>
          </a:stretch>
        </p:blipFill>
        <p:spPr>
          <a:xfrm>
            <a:off x="240428" y="2349500"/>
            <a:ext cx="4200508" cy="3523793"/>
          </a:xfrm>
          <a:prstGeom prst="rect">
            <a:avLst/>
          </a:prstGeom>
        </p:spPr>
      </p:pic>
      <p:pic>
        <p:nvPicPr>
          <p:cNvPr id="8" name="Image 7">
            <a:extLst>
              <a:ext uri="{FF2B5EF4-FFF2-40B4-BE49-F238E27FC236}">
                <a16:creationId xmlns:a16="http://schemas.microsoft.com/office/drawing/2014/main" id="{91738D37-D485-4698-89E7-6BC12131D77F}"/>
              </a:ext>
            </a:extLst>
          </p:cNvPr>
          <p:cNvPicPr>
            <a:picLocks noChangeAspect="1"/>
          </p:cNvPicPr>
          <p:nvPr/>
        </p:nvPicPr>
        <p:blipFill>
          <a:blip r:embed="rId3"/>
          <a:stretch>
            <a:fillRect/>
          </a:stretch>
        </p:blipFill>
        <p:spPr>
          <a:xfrm>
            <a:off x="4749800" y="2359859"/>
            <a:ext cx="4194412" cy="3560373"/>
          </a:xfrm>
          <a:prstGeom prst="rect">
            <a:avLst/>
          </a:prstGeom>
        </p:spPr>
      </p:pic>
    </p:spTree>
    <p:extLst>
      <p:ext uri="{BB962C8B-B14F-4D97-AF65-F5344CB8AC3E}">
        <p14:creationId xmlns:p14="http://schemas.microsoft.com/office/powerpoint/2010/main" val="76212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048127ED-3A6D-4A90-9BB5-EABC9C49DF99}"/>
              </a:ext>
            </a:extLst>
          </p:cNvPr>
          <p:cNvPicPr>
            <a:picLocks noChangeAspect="1"/>
          </p:cNvPicPr>
          <p:nvPr/>
        </p:nvPicPr>
        <p:blipFill>
          <a:blip r:embed="rId2"/>
          <a:stretch>
            <a:fillRect/>
          </a:stretch>
        </p:blipFill>
        <p:spPr>
          <a:xfrm>
            <a:off x="236220" y="2349500"/>
            <a:ext cx="4206605" cy="3529890"/>
          </a:xfrm>
          <a:prstGeom prst="rect">
            <a:avLst/>
          </a:prstGeom>
        </p:spPr>
      </p:pic>
      <p:pic>
        <p:nvPicPr>
          <p:cNvPr id="8" name="Image 7">
            <a:extLst>
              <a:ext uri="{FF2B5EF4-FFF2-40B4-BE49-F238E27FC236}">
                <a16:creationId xmlns:a16="http://schemas.microsoft.com/office/drawing/2014/main" id="{128D9475-C038-4D26-975A-30E8C9B97173}"/>
              </a:ext>
            </a:extLst>
          </p:cNvPr>
          <p:cNvPicPr>
            <a:picLocks noChangeAspect="1"/>
          </p:cNvPicPr>
          <p:nvPr/>
        </p:nvPicPr>
        <p:blipFill>
          <a:blip r:embed="rId3"/>
          <a:stretch>
            <a:fillRect/>
          </a:stretch>
        </p:blipFill>
        <p:spPr>
          <a:xfrm>
            <a:off x="4754008" y="2322065"/>
            <a:ext cx="4200508" cy="3584759"/>
          </a:xfrm>
          <a:prstGeom prst="rect">
            <a:avLst/>
          </a:prstGeom>
        </p:spPr>
      </p:pic>
    </p:spTree>
    <p:extLst>
      <p:ext uri="{BB962C8B-B14F-4D97-AF65-F5344CB8AC3E}">
        <p14:creationId xmlns:p14="http://schemas.microsoft.com/office/powerpoint/2010/main" val="100519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8" name="Image 7">
            <a:extLst>
              <a:ext uri="{FF2B5EF4-FFF2-40B4-BE49-F238E27FC236}">
                <a16:creationId xmlns:a16="http://schemas.microsoft.com/office/drawing/2014/main" id="{F63AFCF3-E11B-4091-BA1A-49485A5F4419}"/>
              </a:ext>
            </a:extLst>
          </p:cNvPr>
          <p:cNvPicPr>
            <a:picLocks noChangeAspect="1"/>
          </p:cNvPicPr>
          <p:nvPr/>
        </p:nvPicPr>
        <p:blipFill>
          <a:blip r:embed="rId2"/>
          <a:stretch>
            <a:fillRect/>
          </a:stretch>
        </p:blipFill>
        <p:spPr>
          <a:xfrm>
            <a:off x="240428" y="2349500"/>
            <a:ext cx="4200508" cy="3529890"/>
          </a:xfrm>
          <a:prstGeom prst="rect">
            <a:avLst/>
          </a:prstGeom>
        </p:spPr>
      </p:pic>
      <p:pic>
        <p:nvPicPr>
          <p:cNvPr id="10" name="Image 9">
            <a:extLst>
              <a:ext uri="{FF2B5EF4-FFF2-40B4-BE49-F238E27FC236}">
                <a16:creationId xmlns:a16="http://schemas.microsoft.com/office/drawing/2014/main" id="{0D59DC21-74DE-47AF-8CA6-8FAA846BB610}"/>
              </a:ext>
            </a:extLst>
          </p:cNvPr>
          <p:cNvPicPr>
            <a:picLocks noChangeAspect="1"/>
          </p:cNvPicPr>
          <p:nvPr/>
        </p:nvPicPr>
        <p:blipFill>
          <a:blip r:embed="rId3"/>
          <a:stretch>
            <a:fillRect/>
          </a:stretch>
        </p:blipFill>
        <p:spPr>
          <a:xfrm>
            <a:off x="4749800" y="2315969"/>
            <a:ext cx="4206605" cy="3596952"/>
          </a:xfrm>
          <a:prstGeom prst="rect">
            <a:avLst/>
          </a:prstGeom>
        </p:spPr>
      </p:pic>
    </p:spTree>
    <p:extLst>
      <p:ext uri="{BB962C8B-B14F-4D97-AF65-F5344CB8AC3E}">
        <p14:creationId xmlns:p14="http://schemas.microsoft.com/office/powerpoint/2010/main" val="72977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A68C844-154B-4EFA-91DF-F756FC7738E3}"/>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31E33E7-8968-461D-8629-1F86150697BB}"/>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3819B4F-23E2-4BA1-B938-F5531F020E32}"/>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86729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88A9A84-29A0-400C-8CF9-CDBAD6C10B6B}"/>
              </a:ext>
            </a:extLst>
          </p:cNvPr>
          <p:cNvPicPr>
            <a:picLocks noChangeAspect="1"/>
          </p:cNvPicPr>
          <p:nvPr/>
        </p:nvPicPr>
        <p:blipFill>
          <a:blip r:embed="rId2"/>
          <a:stretch>
            <a:fillRect/>
          </a:stretch>
        </p:blipFill>
        <p:spPr>
          <a:xfrm>
            <a:off x="825500" y="1214695"/>
            <a:ext cx="7388992" cy="5084505"/>
          </a:xfrm>
          <a:prstGeom prst="rect">
            <a:avLst/>
          </a:prstGeom>
        </p:spPr>
      </p:pic>
    </p:spTree>
    <p:extLst>
      <p:ext uri="{BB962C8B-B14F-4D97-AF65-F5344CB8AC3E}">
        <p14:creationId xmlns:p14="http://schemas.microsoft.com/office/powerpoint/2010/main" val="244275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636B5A6D-A124-4DBA-920C-82A46D21A87D}"/>
              </a:ext>
            </a:extLst>
          </p:cNvPr>
          <p:cNvPicPr>
            <a:picLocks noChangeAspect="1"/>
          </p:cNvPicPr>
          <p:nvPr/>
        </p:nvPicPr>
        <p:blipFill>
          <a:blip r:embed="rId2"/>
          <a:stretch>
            <a:fillRect/>
          </a:stretch>
        </p:blipFill>
        <p:spPr>
          <a:xfrm>
            <a:off x="236220" y="2349500"/>
            <a:ext cx="4206605" cy="3603048"/>
          </a:xfrm>
          <a:prstGeom prst="rect">
            <a:avLst/>
          </a:prstGeom>
        </p:spPr>
      </p:pic>
      <p:pic>
        <p:nvPicPr>
          <p:cNvPr id="8" name="Image 7">
            <a:extLst>
              <a:ext uri="{FF2B5EF4-FFF2-40B4-BE49-F238E27FC236}">
                <a16:creationId xmlns:a16="http://schemas.microsoft.com/office/drawing/2014/main" id="{09DC0798-8021-4C61-9823-8067503EDE97}"/>
              </a:ext>
            </a:extLst>
          </p:cNvPr>
          <p:cNvPicPr>
            <a:picLocks noChangeAspect="1"/>
          </p:cNvPicPr>
          <p:nvPr/>
        </p:nvPicPr>
        <p:blipFill>
          <a:blip r:embed="rId3"/>
          <a:stretch>
            <a:fillRect/>
          </a:stretch>
        </p:blipFill>
        <p:spPr>
          <a:xfrm>
            <a:off x="4749800" y="2349500"/>
            <a:ext cx="4206605" cy="3596952"/>
          </a:xfrm>
          <a:prstGeom prst="rect">
            <a:avLst/>
          </a:prstGeom>
        </p:spPr>
      </p:pic>
    </p:spTree>
    <p:extLst>
      <p:ext uri="{BB962C8B-B14F-4D97-AF65-F5344CB8AC3E}">
        <p14:creationId xmlns:p14="http://schemas.microsoft.com/office/powerpoint/2010/main" val="369844509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5714</TotalTime>
  <Words>672</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- 2019</vt:lpstr>
      <vt:lpstr>EURCZK - 2020</vt:lpstr>
      <vt:lpstr>EURCZK - 2021</vt:lpstr>
      <vt:lpstr>EURCZK - 2022</vt:lpstr>
      <vt:lpstr>EURPLN - Historical &amp; Planned</vt:lpstr>
      <vt:lpstr>EURPLN - Synthesis</vt:lpstr>
      <vt:lpstr>EURPLN - 2019</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2021-08-06T07:58:46Z</dcterms:modified>
</cp:coreProperties>
</file>