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507" r:id="rId19"/>
    <p:sldId id="458" r:id="rId20"/>
    <p:sldId id="508" r:id="rId21"/>
    <p:sldId id="510" r:id="rId22"/>
    <p:sldId id="511" r:id="rId23"/>
    <p:sldId id="512"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0375EE74-6F56-463E-84D9-83B42289EEF8}"/>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EF6CC1CB-86E7-4118-9400-4ACAADAF611F}"/>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3578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6" name="Image 5">
            <a:extLst>
              <a:ext uri="{FF2B5EF4-FFF2-40B4-BE49-F238E27FC236}">
                <a16:creationId xmlns:a16="http://schemas.microsoft.com/office/drawing/2014/main" id="{92A7C5E2-06F1-4BEB-9811-128B04DED233}"/>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C11F83D1-C66D-440B-991E-817773A7A4D7}"/>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39736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75D64E28-D0F8-452F-8EEB-1722A190BEFD}"/>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97944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75811032-45C5-41C1-B7E3-BEC5645E908C}"/>
              </a:ext>
            </a:extLst>
          </p:cNvPr>
          <p:cNvPicPr>
            <a:picLocks noChangeAspect="1"/>
          </p:cNvPicPr>
          <p:nvPr/>
        </p:nvPicPr>
        <p:blipFill>
          <a:blip r:embed="rId2"/>
          <a:stretch>
            <a:fillRect/>
          </a:stretch>
        </p:blipFill>
        <p:spPr>
          <a:xfrm>
            <a:off x="819404" y="1270000"/>
            <a:ext cx="7401185" cy="5102794"/>
          </a:xfrm>
          <a:prstGeom prst="rect">
            <a:avLst/>
          </a:prstGeom>
        </p:spPr>
      </p:pic>
    </p:spTree>
    <p:extLst>
      <p:ext uri="{BB962C8B-B14F-4D97-AF65-F5344CB8AC3E}">
        <p14:creationId xmlns:p14="http://schemas.microsoft.com/office/powerpoint/2010/main" val="388037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A59AA171-07A2-4D3F-AE2C-6E97024C84DF}"/>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469639C8-DBF0-4D08-8134-2EC1A33ACB69}"/>
              </a:ext>
            </a:extLst>
          </p:cNvPr>
          <p:cNvPicPr>
            <a:picLocks noChangeAspect="1"/>
          </p:cNvPicPr>
          <p:nvPr/>
        </p:nvPicPr>
        <p:blipFill>
          <a:blip r:embed="rId3"/>
          <a:stretch>
            <a:fillRect/>
          </a:stretch>
        </p:blipFill>
        <p:spPr>
          <a:xfrm>
            <a:off x="4745807" y="2349500"/>
            <a:ext cx="4212701" cy="3603048"/>
          </a:xfrm>
          <a:prstGeom prst="rect">
            <a:avLst/>
          </a:prstGeom>
        </p:spPr>
      </p:pic>
    </p:spTree>
    <p:extLst>
      <p:ext uri="{BB962C8B-B14F-4D97-AF65-F5344CB8AC3E}">
        <p14:creationId xmlns:p14="http://schemas.microsoft.com/office/powerpoint/2010/main" val="24005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8" name="Image 7">
            <a:extLst>
              <a:ext uri="{FF2B5EF4-FFF2-40B4-BE49-F238E27FC236}">
                <a16:creationId xmlns:a16="http://schemas.microsoft.com/office/drawing/2014/main" id="{22BDAF57-CEEA-4EC2-A60F-891A15B37EF3}"/>
              </a:ext>
            </a:extLst>
          </p:cNvPr>
          <p:cNvPicPr>
            <a:picLocks noChangeAspect="1"/>
          </p:cNvPicPr>
          <p:nvPr/>
        </p:nvPicPr>
        <p:blipFill>
          <a:blip r:embed="rId2"/>
          <a:stretch>
            <a:fillRect/>
          </a:stretch>
        </p:blipFill>
        <p:spPr>
          <a:xfrm>
            <a:off x="4749800" y="2349500"/>
            <a:ext cx="4206605" cy="3578662"/>
          </a:xfrm>
          <a:prstGeom prst="rect">
            <a:avLst/>
          </a:prstGeom>
        </p:spPr>
      </p:pic>
      <p:pic>
        <p:nvPicPr>
          <p:cNvPr id="10" name="Image 9">
            <a:extLst>
              <a:ext uri="{FF2B5EF4-FFF2-40B4-BE49-F238E27FC236}">
                <a16:creationId xmlns:a16="http://schemas.microsoft.com/office/drawing/2014/main" id="{87986A18-8D1D-4B00-A36B-78EB6EF22C7E}"/>
              </a:ext>
            </a:extLst>
          </p:cNvPr>
          <p:cNvPicPr>
            <a:picLocks noChangeAspect="1"/>
          </p:cNvPicPr>
          <p:nvPr/>
        </p:nvPicPr>
        <p:blipFill>
          <a:blip r:embed="rId3"/>
          <a:stretch>
            <a:fillRect/>
          </a:stretch>
        </p:blipFill>
        <p:spPr>
          <a:xfrm>
            <a:off x="240428" y="2346142"/>
            <a:ext cx="4200508" cy="3572566"/>
          </a:xfrm>
          <a:prstGeom prst="rect">
            <a:avLst/>
          </a:prstGeom>
        </p:spPr>
      </p:pic>
    </p:spTree>
    <p:extLst>
      <p:ext uri="{BB962C8B-B14F-4D97-AF65-F5344CB8AC3E}">
        <p14:creationId xmlns:p14="http://schemas.microsoft.com/office/powerpoint/2010/main" val="74284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7" name="Image 6">
            <a:extLst>
              <a:ext uri="{FF2B5EF4-FFF2-40B4-BE49-F238E27FC236}">
                <a16:creationId xmlns:a16="http://schemas.microsoft.com/office/drawing/2014/main" id="{48E8B073-4BAF-41DB-9400-E9A33056B9DB}"/>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11" name="Image 10">
            <a:extLst>
              <a:ext uri="{FF2B5EF4-FFF2-40B4-BE49-F238E27FC236}">
                <a16:creationId xmlns:a16="http://schemas.microsoft.com/office/drawing/2014/main" id="{752E5A2E-ED52-44CC-9775-AD93ABCA3316}"/>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421974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03BF4497-E1CE-444A-A2B1-E2A4C1836261}"/>
              </a:ext>
            </a:extLst>
          </p:cNvPr>
          <p:cNvPicPr>
            <a:picLocks noChangeAspect="1"/>
          </p:cNvPicPr>
          <p:nvPr/>
        </p:nvPicPr>
        <p:blipFill>
          <a:blip r:embed="rId2"/>
          <a:stretch>
            <a:fillRect/>
          </a:stretch>
        </p:blipFill>
        <p:spPr>
          <a:xfrm>
            <a:off x="240428" y="2352239"/>
            <a:ext cx="4200508" cy="3566469"/>
          </a:xfrm>
          <a:prstGeom prst="rect">
            <a:avLst/>
          </a:prstGeom>
        </p:spPr>
      </p:pic>
      <p:pic>
        <p:nvPicPr>
          <p:cNvPr id="8" name="Image 7">
            <a:extLst>
              <a:ext uri="{FF2B5EF4-FFF2-40B4-BE49-F238E27FC236}">
                <a16:creationId xmlns:a16="http://schemas.microsoft.com/office/drawing/2014/main" id="{01CC0FD8-8A2A-4E8C-BF5B-E8506F8EDA97}"/>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188017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6789DB0-4CB8-4777-8578-63487140BDF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92152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41BC5841-E4A9-4D80-9ADA-3F8FC9B63323}"/>
              </a:ext>
            </a:extLst>
          </p:cNvPr>
          <p:cNvPicPr>
            <a:picLocks noChangeAspect="1"/>
          </p:cNvPicPr>
          <p:nvPr/>
        </p:nvPicPr>
        <p:blipFill>
          <a:blip r:embed="rId2"/>
          <a:stretch>
            <a:fillRect/>
          </a:stretch>
        </p:blipFill>
        <p:spPr>
          <a:xfrm>
            <a:off x="825500" y="1270000"/>
            <a:ext cx="7395089" cy="5066215"/>
          </a:xfrm>
          <a:prstGeom prst="rect">
            <a:avLst/>
          </a:prstGeom>
        </p:spPr>
      </p:pic>
    </p:spTree>
    <p:extLst>
      <p:ext uri="{BB962C8B-B14F-4D97-AF65-F5344CB8AC3E}">
        <p14:creationId xmlns:p14="http://schemas.microsoft.com/office/powerpoint/2010/main" val="198200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6" name="Image 5">
            <a:extLst>
              <a:ext uri="{FF2B5EF4-FFF2-40B4-BE49-F238E27FC236}">
                <a16:creationId xmlns:a16="http://schemas.microsoft.com/office/drawing/2014/main" id="{16621E88-D6E3-44D4-9EDC-F6C4AA34FF19}"/>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2E88DDA6-3AAE-4962-8454-83B47907BFDC}"/>
              </a:ext>
            </a:extLst>
          </p:cNvPr>
          <p:cNvPicPr>
            <a:picLocks noChangeAspect="1"/>
          </p:cNvPicPr>
          <p:nvPr/>
        </p:nvPicPr>
        <p:blipFill>
          <a:blip r:embed="rId3"/>
          <a:stretch>
            <a:fillRect/>
          </a:stretch>
        </p:blipFill>
        <p:spPr>
          <a:xfrm>
            <a:off x="4745807" y="2349500"/>
            <a:ext cx="4212701" cy="3603048"/>
          </a:xfrm>
          <a:prstGeom prst="rect">
            <a:avLst/>
          </a:prstGeom>
        </p:spPr>
      </p:pic>
    </p:spTree>
    <p:extLst>
      <p:ext uri="{BB962C8B-B14F-4D97-AF65-F5344CB8AC3E}">
        <p14:creationId xmlns:p14="http://schemas.microsoft.com/office/powerpoint/2010/main" val="264330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820B80FF-DA48-4497-BC04-FC9BC41AF161}"/>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765455B3-7B84-4D05-BE33-2039C256D399}"/>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223371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AC369212-37B7-440C-813D-15F3CA581813}"/>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8" name="Image 7">
            <a:extLst>
              <a:ext uri="{FF2B5EF4-FFF2-40B4-BE49-F238E27FC236}">
                <a16:creationId xmlns:a16="http://schemas.microsoft.com/office/drawing/2014/main" id="{0622CDAA-0871-43F0-96BD-58496A4A79B3}"/>
              </a:ext>
            </a:extLst>
          </p:cNvPr>
          <p:cNvPicPr>
            <a:picLocks noChangeAspect="1"/>
          </p:cNvPicPr>
          <p:nvPr/>
        </p:nvPicPr>
        <p:blipFill>
          <a:blip r:embed="rId3"/>
          <a:stretch>
            <a:fillRect/>
          </a:stretch>
        </p:blipFill>
        <p:spPr>
          <a:xfrm>
            <a:off x="4745807" y="2346142"/>
            <a:ext cx="4212701" cy="3596952"/>
          </a:xfrm>
          <a:prstGeom prst="rect">
            <a:avLst/>
          </a:prstGeom>
        </p:spPr>
      </p:pic>
    </p:spTree>
    <p:extLst>
      <p:ext uri="{BB962C8B-B14F-4D97-AF65-F5344CB8AC3E}">
        <p14:creationId xmlns:p14="http://schemas.microsoft.com/office/powerpoint/2010/main" val="71527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E8AAC824-72A2-432F-8085-DBD1E158979C}"/>
              </a:ext>
            </a:extLst>
          </p:cNvPr>
          <p:cNvPicPr>
            <a:picLocks noChangeAspect="1"/>
          </p:cNvPicPr>
          <p:nvPr/>
        </p:nvPicPr>
        <p:blipFill>
          <a:blip r:embed="rId2"/>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573D4D12-69A7-4F49-AAB3-8FD5A8AF4AB4}"/>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350114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5562B72-1735-4478-BAE4-074E6EDA8E8C}"/>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04CF4F0-8E23-41F1-9F09-96EA59F955CA}"/>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CAB90CE-9FED-4CA7-ABF6-BA8A5F5806A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88514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7AEEDB0-76F4-4E45-9DF8-16866618DEFE}"/>
              </a:ext>
            </a:extLst>
          </p:cNvPr>
          <p:cNvPicPr>
            <a:picLocks noChangeAspect="1"/>
          </p:cNvPicPr>
          <p:nvPr/>
        </p:nvPicPr>
        <p:blipFill>
          <a:blip r:embed="rId2"/>
          <a:stretch>
            <a:fillRect/>
          </a:stretch>
        </p:blipFill>
        <p:spPr>
          <a:xfrm>
            <a:off x="825500" y="1270000"/>
            <a:ext cx="7395089" cy="5066215"/>
          </a:xfrm>
          <a:prstGeom prst="rect">
            <a:avLst/>
          </a:prstGeom>
        </p:spPr>
      </p:pic>
    </p:spTree>
    <p:extLst>
      <p:ext uri="{BB962C8B-B14F-4D97-AF65-F5344CB8AC3E}">
        <p14:creationId xmlns:p14="http://schemas.microsoft.com/office/powerpoint/2010/main" val="178101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0C5394BF-511A-45D4-AA85-FD76506E99CF}"/>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6878A6FE-0554-459C-B02E-AF95100A1CE7}"/>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22915094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672</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- 2019</vt:lpstr>
      <vt:lpstr>EURCZK - 2020</vt:lpstr>
      <vt:lpstr>EURCZK - 2021</vt:lpstr>
      <vt:lpstr>EURCZK - 2022</vt:lpstr>
      <vt:lpstr>EURPLN - Historical &amp; Planned</vt:lpstr>
      <vt:lpstr>EURPLN - Synthesis</vt:lpstr>
      <vt:lpstr>EURPLN - 2019</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2021-09-02T12:41:41Z</dcterms:modified>
</cp:coreProperties>
</file>