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458"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25/10/2021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BE4217E0-D562-4A32-B071-95DD86E9A5DA}"/>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9" name="Image 8">
            <a:extLst>
              <a:ext uri="{FF2B5EF4-FFF2-40B4-BE49-F238E27FC236}">
                <a16:creationId xmlns:a16="http://schemas.microsoft.com/office/drawing/2014/main" id="{86075268-8D8D-4092-BEE0-3AEB359D7765}"/>
              </a:ext>
            </a:extLst>
          </p:cNvPr>
          <p:cNvPicPr>
            <a:picLocks noChangeAspect="1"/>
          </p:cNvPicPr>
          <p:nvPr/>
        </p:nvPicPr>
        <p:blipFill>
          <a:blip r:embed="rId3"/>
          <a:stretch>
            <a:fillRect/>
          </a:stretch>
        </p:blipFill>
        <p:spPr>
          <a:xfrm>
            <a:off x="4754008" y="2363062"/>
            <a:ext cx="4200508" cy="3542083"/>
          </a:xfrm>
          <a:prstGeom prst="rect">
            <a:avLst/>
          </a:prstGeom>
        </p:spPr>
      </p:pic>
    </p:spTree>
    <p:extLst>
      <p:ext uri="{BB962C8B-B14F-4D97-AF65-F5344CB8AC3E}">
        <p14:creationId xmlns:p14="http://schemas.microsoft.com/office/powerpoint/2010/main" val="152200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7" name="Image 6">
            <a:extLst>
              <a:ext uri="{FF2B5EF4-FFF2-40B4-BE49-F238E27FC236}">
                <a16:creationId xmlns:a16="http://schemas.microsoft.com/office/drawing/2014/main" id="{A3E7C7BF-4CEA-4F9A-81A3-F0841EF525B7}"/>
              </a:ext>
            </a:extLst>
          </p:cNvPr>
          <p:cNvPicPr>
            <a:picLocks noChangeAspect="1"/>
          </p:cNvPicPr>
          <p:nvPr/>
        </p:nvPicPr>
        <p:blipFill>
          <a:blip r:embed="rId2"/>
          <a:stretch>
            <a:fillRect/>
          </a:stretch>
        </p:blipFill>
        <p:spPr>
          <a:xfrm>
            <a:off x="4754008" y="2369159"/>
            <a:ext cx="4200508" cy="3565100"/>
          </a:xfrm>
          <a:prstGeom prst="rect">
            <a:avLst/>
          </a:prstGeom>
        </p:spPr>
      </p:pic>
      <p:pic>
        <p:nvPicPr>
          <p:cNvPr id="8" name="Image 7">
            <a:extLst>
              <a:ext uri="{FF2B5EF4-FFF2-40B4-BE49-F238E27FC236}">
                <a16:creationId xmlns:a16="http://schemas.microsoft.com/office/drawing/2014/main" id="{DAA2519C-5C4D-4C5A-AFBE-6BEE20A097BF}"/>
              </a:ext>
            </a:extLst>
          </p:cNvPr>
          <p:cNvPicPr>
            <a:picLocks noChangeAspect="1"/>
          </p:cNvPicPr>
          <p:nvPr/>
        </p:nvPicPr>
        <p:blipFill>
          <a:blip r:embed="rId3"/>
          <a:stretch>
            <a:fillRect/>
          </a:stretch>
        </p:blipFill>
        <p:spPr>
          <a:xfrm>
            <a:off x="236220" y="2349500"/>
            <a:ext cx="4206605" cy="3584759"/>
          </a:xfrm>
          <a:prstGeom prst="rect">
            <a:avLst/>
          </a:prstGeom>
        </p:spPr>
      </p:pic>
    </p:spTree>
    <p:extLst>
      <p:ext uri="{BB962C8B-B14F-4D97-AF65-F5344CB8AC3E}">
        <p14:creationId xmlns:p14="http://schemas.microsoft.com/office/powerpoint/2010/main" val="121901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AD4F660E-F521-4F88-BC3F-013B7E232EA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18959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7F339B91-BF37-4F30-865D-A869714415C2}"/>
              </a:ext>
            </a:extLst>
          </p:cNvPr>
          <p:cNvPicPr>
            <a:picLocks noChangeAspect="1"/>
          </p:cNvPicPr>
          <p:nvPr/>
        </p:nvPicPr>
        <p:blipFill>
          <a:blip r:embed="rId2"/>
          <a:stretch>
            <a:fillRect/>
          </a:stretch>
        </p:blipFill>
        <p:spPr>
          <a:xfrm>
            <a:off x="825500" y="1270000"/>
            <a:ext cx="7376799" cy="5005250"/>
          </a:xfrm>
          <a:prstGeom prst="rect">
            <a:avLst/>
          </a:prstGeom>
        </p:spPr>
      </p:pic>
    </p:spTree>
    <p:extLst>
      <p:ext uri="{BB962C8B-B14F-4D97-AF65-F5344CB8AC3E}">
        <p14:creationId xmlns:p14="http://schemas.microsoft.com/office/powerpoint/2010/main" val="83050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04020DED-49EF-4E02-9BCE-8734F156273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F95D728-47A1-4C07-A811-91C4333EB923}"/>
              </a:ext>
            </a:extLst>
          </p:cNvPr>
          <p:cNvPicPr>
            <a:picLocks noChangeAspect="1"/>
          </p:cNvPicPr>
          <p:nvPr/>
        </p:nvPicPr>
        <p:blipFill>
          <a:blip r:embed="rId3"/>
          <a:stretch>
            <a:fillRect/>
          </a:stretch>
        </p:blipFill>
        <p:spPr>
          <a:xfrm>
            <a:off x="4754008" y="2369158"/>
            <a:ext cx="4200508" cy="3570731"/>
          </a:xfrm>
          <a:prstGeom prst="rect">
            <a:avLst/>
          </a:prstGeom>
        </p:spPr>
      </p:pic>
    </p:spTree>
    <p:extLst>
      <p:ext uri="{BB962C8B-B14F-4D97-AF65-F5344CB8AC3E}">
        <p14:creationId xmlns:p14="http://schemas.microsoft.com/office/powerpoint/2010/main" val="276239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DE22D6AA-BCC2-4568-B521-6FC9E3912832}"/>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89FA8FF0-22CA-48E0-8038-012DF41F1CF9}"/>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267402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16E2CC95-C10B-4A59-A9CF-D4B4F6FD8D81}"/>
              </a:ext>
            </a:extLst>
          </p:cNvPr>
          <p:cNvPicPr>
            <a:picLocks noChangeAspect="1"/>
          </p:cNvPicPr>
          <p:nvPr/>
        </p:nvPicPr>
        <p:blipFill>
          <a:blip r:embed="rId2"/>
          <a:stretch>
            <a:fillRect/>
          </a:stretch>
        </p:blipFill>
        <p:spPr>
          <a:xfrm>
            <a:off x="234331" y="2346142"/>
            <a:ext cx="4206605" cy="3572566"/>
          </a:xfrm>
          <a:prstGeom prst="rect">
            <a:avLst/>
          </a:prstGeom>
        </p:spPr>
      </p:pic>
      <p:pic>
        <p:nvPicPr>
          <p:cNvPr id="8" name="Image 7">
            <a:extLst>
              <a:ext uri="{FF2B5EF4-FFF2-40B4-BE49-F238E27FC236}">
                <a16:creationId xmlns:a16="http://schemas.microsoft.com/office/drawing/2014/main" id="{3F0BC51F-D5B6-454A-8813-845331D52783}"/>
              </a:ext>
            </a:extLst>
          </p:cNvPr>
          <p:cNvPicPr>
            <a:picLocks noChangeAspect="1"/>
          </p:cNvPicPr>
          <p:nvPr/>
        </p:nvPicPr>
        <p:blipFill>
          <a:blip r:embed="rId3"/>
          <a:stretch>
            <a:fillRect/>
          </a:stretch>
        </p:blipFill>
        <p:spPr>
          <a:xfrm>
            <a:off x="4756109" y="2346142"/>
            <a:ext cx="4200508" cy="3572566"/>
          </a:xfrm>
          <a:prstGeom prst="rect">
            <a:avLst/>
          </a:prstGeom>
        </p:spPr>
      </p:pic>
    </p:spTree>
    <p:extLst>
      <p:ext uri="{BB962C8B-B14F-4D97-AF65-F5344CB8AC3E}">
        <p14:creationId xmlns:p14="http://schemas.microsoft.com/office/powerpoint/2010/main" val="393504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7D14EFF4-4436-4CD4-A5C7-58BEE487D0C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163111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4C91301F-1079-4513-876B-AF8CC904CFB8}"/>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49490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96902591-93BA-43C6-984D-A634A06EC7B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4790824-0532-491C-A55C-7C24677851D1}"/>
              </a:ext>
            </a:extLst>
          </p:cNvPr>
          <p:cNvPicPr>
            <a:picLocks noChangeAspect="1"/>
          </p:cNvPicPr>
          <p:nvPr/>
        </p:nvPicPr>
        <p:blipFill>
          <a:blip r:embed="rId3"/>
          <a:stretch>
            <a:fillRect/>
          </a:stretch>
        </p:blipFill>
        <p:spPr>
          <a:xfrm>
            <a:off x="4757192" y="2349500"/>
            <a:ext cx="4200508" cy="3569208"/>
          </a:xfrm>
          <a:prstGeom prst="rect">
            <a:avLst/>
          </a:prstGeom>
        </p:spPr>
      </p:pic>
    </p:spTree>
    <p:extLst>
      <p:ext uri="{BB962C8B-B14F-4D97-AF65-F5344CB8AC3E}">
        <p14:creationId xmlns:p14="http://schemas.microsoft.com/office/powerpoint/2010/main" val="426580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57ABB456-66FC-4F30-B6BC-4C6DA7646C00}"/>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9" name="Image 8">
            <a:extLst>
              <a:ext uri="{FF2B5EF4-FFF2-40B4-BE49-F238E27FC236}">
                <a16:creationId xmlns:a16="http://schemas.microsoft.com/office/drawing/2014/main" id="{45DC19FC-CE4E-48F9-82E0-F79F8C99BDF6}"/>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49789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50A35A48-F2DF-4A69-A514-7D3CA86BCA35}"/>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63362732-5EC2-4AB2-86DB-56F293EF801E}"/>
              </a:ext>
            </a:extLst>
          </p:cNvPr>
          <p:cNvPicPr>
            <a:picLocks noChangeAspect="1"/>
          </p:cNvPicPr>
          <p:nvPr/>
        </p:nvPicPr>
        <p:blipFill>
          <a:blip r:embed="rId3"/>
          <a:stretch>
            <a:fillRect/>
          </a:stretch>
        </p:blipFill>
        <p:spPr>
          <a:xfrm>
            <a:off x="4754008" y="2349500"/>
            <a:ext cx="4200508" cy="3584758"/>
          </a:xfrm>
          <a:prstGeom prst="rect">
            <a:avLst/>
          </a:prstGeom>
        </p:spPr>
      </p:pic>
    </p:spTree>
    <p:extLst>
      <p:ext uri="{BB962C8B-B14F-4D97-AF65-F5344CB8AC3E}">
        <p14:creationId xmlns:p14="http://schemas.microsoft.com/office/powerpoint/2010/main" val="285349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48D7E48-5370-4044-9ED1-264F682D79C3}"/>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6287F6E-026D-4E79-9615-06F6203F4131}"/>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FD7813E-C6A0-4F91-A858-32F64C40C21D}"/>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59689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5F12D8D1-6AE4-4053-A5F5-5E67BBE25A3F}"/>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410284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4280BE28-FA41-4C50-B658-6EA4232EE71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8C4FCFB-E239-460C-BDE0-AFDDB1FEF7A6}"/>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78405287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5699</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701</cp:revision>
  <cp:lastPrinted>2012-02-01T10:00:25Z</cp:lastPrinted>
  <dcterms:created xsi:type="dcterms:W3CDTF">2010-04-23T15:09:35Z</dcterms:created>
  <dcterms:modified xsi:type="dcterms:W3CDTF">2021-10-25T08:52:45Z</dcterms:modified>
</cp:coreProperties>
</file>